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4" r:id="rId5"/>
    <p:sldId id="261" r:id="rId6"/>
    <p:sldId id="266" r:id="rId7"/>
    <p:sldId id="260" r:id="rId8"/>
    <p:sldId id="268" r:id="rId9"/>
    <p:sldId id="259" r:id="rId10"/>
    <p:sldId id="267" r:id="rId11"/>
    <p:sldId id="271" r:id="rId12"/>
    <p:sldId id="269" r:id="rId13"/>
    <p:sldId id="270" r:id="rId1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D4CF"/>
    <a:srgbClr val="B00000"/>
    <a:srgbClr val="473CBB"/>
    <a:srgbClr val="FFF7E1"/>
    <a:srgbClr val="FFD966"/>
    <a:srgbClr val="DB6B6B"/>
    <a:srgbClr val="FFFAEB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39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AFCC3-5640-45DC-86DE-5CDB0E93F10A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72254-5F33-4FB4-B6D6-1B5E3D59D0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0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Boutons à vérifier sur la version anglaise pour avoir les bons termes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7E68F-91CA-420B-B6C0-BA667EFE4FA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07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13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651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15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943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75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72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615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52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24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8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33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625D4-8049-4432-84B0-02371C9D9BA7}" type="datetimeFigureOut">
              <a:rPr lang="fr-FR" smtClean="0"/>
              <a:t>25/06/2024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4B9C-B550-4C35-96EC-3EEA822600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39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adum.fr/recoverpwd.pl" TargetMode="External"/><Relationship Id="rId7" Type="http://schemas.openxmlformats.org/officeDocument/2006/relationships/image" Target="../media/image21.png"/><Relationship Id="rId12" Type="http://schemas.openxmlformats.org/officeDocument/2006/relationships/hyperlink" Target="https://adum.fr/phd/profil/initcpt.p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19.png"/><Relationship Id="rId5" Type="http://schemas.openxmlformats.org/officeDocument/2006/relationships/image" Target="../media/image16.png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adum.fr/phd/profil/initcpt.p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adum.fr/phd/profil/initcpt.pl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adum.fr/phd/profil/initcpt.pl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12" Type="http://schemas.openxmlformats.org/officeDocument/2006/relationships/hyperlink" Target="https://adum.fr/phd/profil/initcpt.p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hyperlink" Target="https://adum.fr/recoverpwd.pl" TargetMode="External"/><Relationship Id="rId5" Type="http://schemas.openxmlformats.org/officeDocument/2006/relationships/image" Target="../media/image11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0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.png"/><Relationship Id="rId4" Type="http://schemas.openxmlformats.org/officeDocument/2006/relationships/hyperlink" Target="https://adum.fr/phd/profil/initcpt.pl" TargetMode="External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rme libre : forme 75">
            <a:extLst>
              <a:ext uri="{FF2B5EF4-FFF2-40B4-BE49-F238E27FC236}">
                <a16:creationId xmlns:a16="http://schemas.microsoft.com/office/drawing/2014/main" id="{2B3A8FC0-99E3-4C97-AAF2-1412C907087D}"/>
              </a:ext>
            </a:extLst>
          </p:cNvPr>
          <p:cNvSpPr/>
          <p:nvPr/>
        </p:nvSpPr>
        <p:spPr>
          <a:xfrm rot="15979360">
            <a:off x="-356756" y="-687286"/>
            <a:ext cx="1788858" cy="2434984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" y="41298"/>
            <a:ext cx="1062052" cy="651215"/>
          </a:xfrm>
          <a:prstGeom prst="rect">
            <a:avLst/>
          </a:prstGeom>
        </p:spPr>
      </p:pic>
      <p:sp>
        <p:nvSpPr>
          <p:cNvPr id="44" name="ZoneTexte 36">
            <a:extLst>
              <a:ext uri="{FF2B5EF4-FFF2-40B4-BE49-F238E27FC236}">
                <a16:creationId xmlns:a16="http://schemas.microsoft.com/office/drawing/2014/main" id="{DAC07B2C-8250-454A-ADE6-B3ECD79EB6F1}"/>
              </a:ext>
            </a:extLst>
          </p:cNvPr>
          <p:cNvSpPr txBox="1"/>
          <p:nvPr/>
        </p:nvSpPr>
        <p:spPr>
          <a:xfrm>
            <a:off x="0" y="3998893"/>
            <a:ext cx="6857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Bahnschrift" panose="020B0502040204020203" pitchFamily="34" charset="0"/>
              </a:rPr>
              <a:t>Registration process for the 1rst year </a:t>
            </a:r>
          </a:p>
          <a:p>
            <a:pPr algn="ctr"/>
            <a:r>
              <a:rPr lang="en-US" sz="2800" dirty="0">
                <a:latin typeface="Bahnschrift" panose="020B0502040204020203" pitchFamily="34" charset="0"/>
              </a:rPr>
              <a:t>of PhD at the University of Poitiers </a:t>
            </a:r>
            <a:r>
              <a:rPr lang="fr-FR" sz="2800" dirty="0">
                <a:latin typeface="Bahnschrif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8971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A189047B-7834-4A78-B5BA-CF761FF0AC2C}"/>
              </a:ext>
            </a:extLst>
          </p:cNvPr>
          <p:cNvSpPr/>
          <p:nvPr/>
        </p:nvSpPr>
        <p:spPr>
          <a:xfrm>
            <a:off x="-690304" y="2631723"/>
            <a:ext cx="4630188" cy="1669970"/>
          </a:xfrm>
          <a:custGeom>
            <a:avLst/>
            <a:gdLst>
              <a:gd name="connsiteX0" fmla="*/ 3409441 w 4630188"/>
              <a:gd name="connsiteY0" fmla="*/ 228759 h 1666403"/>
              <a:gd name="connsiteX1" fmla="*/ 3589915 w 4630188"/>
              <a:gd name="connsiteY1" fmla="*/ 216728 h 1666403"/>
              <a:gd name="connsiteX2" fmla="*/ 4035083 w 4630188"/>
              <a:gd name="connsiteY2" fmla="*/ 216728 h 1666403"/>
              <a:gd name="connsiteX3" fmla="*/ 4359936 w 4630188"/>
              <a:gd name="connsiteY3" fmla="*/ 228759 h 1666403"/>
              <a:gd name="connsiteX4" fmla="*/ 4359936 w 4630188"/>
              <a:gd name="connsiteY4" fmla="*/ 601738 h 1666403"/>
              <a:gd name="connsiteX5" fmla="*/ 4588536 w 4630188"/>
              <a:gd name="connsiteY5" fmla="*/ 685959 h 1666403"/>
              <a:gd name="connsiteX6" fmla="*/ 4612599 w 4630188"/>
              <a:gd name="connsiteY6" fmla="*/ 986749 h 1666403"/>
              <a:gd name="connsiteX7" fmla="*/ 4396030 w 4630188"/>
              <a:gd name="connsiteY7" fmla="*/ 1119096 h 1666403"/>
              <a:gd name="connsiteX8" fmla="*/ 3686167 w 4630188"/>
              <a:gd name="connsiteY8" fmla="*/ 1119096 h 1666403"/>
              <a:gd name="connsiteX9" fmla="*/ 3072557 w 4630188"/>
              <a:gd name="connsiteY9" fmla="*/ 1275506 h 1666403"/>
              <a:gd name="connsiteX10" fmla="*/ 2567230 w 4630188"/>
              <a:gd name="connsiteY10" fmla="*/ 1203317 h 1666403"/>
              <a:gd name="connsiteX11" fmla="*/ 1905493 w 4630188"/>
              <a:gd name="connsiteY11" fmla="*/ 1275506 h 1666403"/>
              <a:gd name="connsiteX12" fmla="*/ 1135472 w 4630188"/>
              <a:gd name="connsiteY12" fmla="*/ 1167222 h 1666403"/>
              <a:gd name="connsiteX13" fmla="*/ 1039220 w 4630188"/>
              <a:gd name="connsiteY13" fmla="*/ 1540201 h 1666403"/>
              <a:gd name="connsiteX14" fmla="*/ 690304 w 4630188"/>
              <a:gd name="connsiteY14" fmla="*/ 1660517 h 1666403"/>
              <a:gd name="connsiteX15" fmla="*/ 209041 w 4630188"/>
              <a:gd name="connsiteY15" fmla="*/ 1383791 h 1666403"/>
              <a:gd name="connsiteX16" fmla="*/ 16536 w 4630188"/>
              <a:gd name="connsiteY16" fmla="*/ 541580 h 1666403"/>
              <a:gd name="connsiteX17" fmla="*/ 606083 w 4630188"/>
              <a:gd name="connsiteY17" fmla="*/ 192664 h 1666403"/>
              <a:gd name="connsiteX18" fmla="*/ 1063283 w 4630188"/>
              <a:gd name="connsiteY18" fmla="*/ 192664 h 1666403"/>
              <a:gd name="connsiteX19" fmla="*/ 1628767 w 4630188"/>
              <a:gd name="connsiteY19" fmla="*/ 159 h 1666403"/>
              <a:gd name="connsiteX20" fmla="*/ 1869399 w 4630188"/>
              <a:gd name="connsiteY20" fmla="*/ 228759 h 1666403"/>
              <a:gd name="connsiteX21" fmla="*/ 2470978 w 4630188"/>
              <a:gd name="connsiteY21" fmla="*/ 228759 h 1666403"/>
              <a:gd name="connsiteX22" fmla="*/ 3409441 w 4630188"/>
              <a:gd name="connsiteY22" fmla="*/ 228759 h 166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30188" h="1666403">
                <a:moveTo>
                  <a:pt x="3409441" y="228759"/>
                </a:moveTo>
                <a:cubicBezTo>
                  <a:pt x="3447541" y="223746"/>
                  <a:pt x="3589915" y="216728"/>
                  <a:pt x="3589915" y="216728"/>
                </a:cubicBezTo>
                <a:cubicBezTo>
                  <a:pt x="3694189" y="214723"/>
                  <a:pt x="3906746" y="214723"/>
                  <a:pt x="4035083" y="216728"/>
                </a:cubicBezTo>
                <a:cubicBezTo>
                  <a:pt x="4163420" y="218733"/>
                  <a:pt x="4305794" y="164591"/>
                  <a:pt x="4359936" y="228759"/>
                </a:cubicBezTo>
                <a:cubicBezTo>
                  <a:pt x="4414078" y="292927"/>
                  <a:pt x="4321836" y="525538"/>
                  <a:pt x="4359936" y="601738"/>
                </a:cubicBezTo>
                <a:cubicBezTo>
                  <a:pt x="4398036" y="677938"/>
                  <a:pt x="4546426" y="621791"/>
                  <a:pt x="4588536" y="685959"/>
                </a:cubicBezTo>
                <a:cubicBezTo>
                  <a:pt x="4630647" y="750128"/>
                  <a:pt x="4644683" y="914560"/>
                  <a:pt x="4612599" y="986749"/>
                </a:cubicBezTo>
                <a:cubicBezTo>
                  <a:pt x="4580515" y="1058938"/>
                  <a:pt x="4550435" y="1097038"/>
                  <a:pt x="4396030" y="1119096"/>
                </a:cubicBezTo>
                <a:cubicBezTo>
                  <a:pt x="4241625" y="1141154"/>
                  <a:pt x="3906746" y="1093028"/>
                  <a:pt x="3686167" y="1119096"/>
                </a:cubicBezTo>
                <a:cubicBezTo>
                  <a:pt x="3465588" y="1145164"/>
                  <a:pt x="3259046" y="1261469"/>
                  <a:pt x="3072557" y="1275506"/>
                </a:cubicBezTo>
                <a:cubicBezTo>
                  <a:pt x="2886068" y="1289543"/>
                  <a:pt x="2761741" y="1203317"/>
                  <a:pt x="2567230" y="1203317"/>
                </a:cubicBezTo>
                <a:cubicBezTo>
                  <a:pt x="2372719" y="1203317"/>
                  <a:pt x="2144119" y="1281522"/>
                  <a:pt x="1905493" y="1275506"/>
                </a:cubicBezTo>
                <a:cubicBezTo>
                  <a:pt x="1666867" y="1269490"/>
                  <a:pt x="1279851" y="1123106"/>
                  <a:pt x="1135472" y="1167222"/>
                </a:cubicBezTo>
                <a:cubicBezTo>
                  <a:pt x="991093" y="1211338"/>
                  <a:pt x="1113415" y="1457985"/>
                  <a:pt x="1039220" y="1540201"/>
                </a:cubicBezTo>
                <a:cubicBezTo>
                  <a:pt x="965025" y="1622417"/>
                  <a:pt x="828667" y="1686585"/>
                  <a:pt x="690304" y="1660517"/>
                </a:cubicBezTo>
                <a:cubicBezTo>
                  <a:pt x="551941" y="1634449"/>
                  <a:pt x="321336" y="1570281"/>
                  <a:pt x="209041" y="1383791"/>
                </a:cubicBezTo>
                <a:cubicBezTo>
                  <a:pt x="96746" y="1197301"/>
                  <a:pt x="-49638" y="740101"/>
                  <a:pt x="16536" y="541580"/>
                </a:cubicBezTo>
                <a:cubicBezTo>
                  <a:pt x="82710" y="343059"/>
                  <a:pt x="431625" y="250817"/>
                  <a:pt x="606083" y="192664"/>
                </a:cubicBezTo>
                <a:cubicBezTo>
                  <a:pt x="780541" y="134511"/>
                  <a:pt x="892836" y="224748"/>
                  <a:pt x="1063283" y="192664"/>
                </a:cubicBezTo>
                <a:cubicBezTo>
                  <a:pt x="1233730" y="160580"/>
                  <a:pt x="1494414" y="-5857"/>
                  <a:pt x="1628767" y="159"/>
                </a:cubicBezTo>
                <a:cubicBezTo>
                  <a:pt x="1763120" y="6175"/>
                  <a:pt x="1729030" y="190659"/>
                  <a:pt x="1869399" y="228759"/>
                </a:cubicBezTo>
                <a:cubicBezTo>
                  <a:pt x="2009767" y="266859"/>
                  <a:pt x="2470978" y="228759"/>
                  <a:pt x="2470978" y="228759"/>
                </a:cubicBezTo>
                <a:lnTo>
                  <a:pt x="3409441" y="228759"/>
                </a:ln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>
            <a:off x="2616767" y="8495235"/>
            <a:ext cx="2842623" cy="715316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365176" y="4926194"/>
            <a:ext cx="23264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select the</a:t>
            </a:r>
            <a:r>
              <a:rPr lang="fr-FR" sz="1400" b="1" dirty="0">
                <a:latin typeface="Bahnschrift Light SemiCondensed" panose="020B0502040204020203" pitchFamily="34" charset="0"/>
              </a:rPr>
              <a:t> application for registration </a:t>
            </a:r>
            <a:r>
              <a:rPr lang="fr-FR" sz="1400" dirty="0">
                <a:latin typeface="Bahnschrift Light SemiCondensed" panose="020B0502040204020203" pitchFamily="34" charset="0"/>
              </a:rPr>
              <a:t> of a PhD </a:t>
            </a:r>
            <a:r>
              <a:rPr lang="fr-FR" sz="1400" dirty="0" err="1">
                <a:latin typeface="Bahnschrift Light SemiCondensed" panose="020B0502040204020203" pitchFamily="34" charset="0"/>
              </a:rPr>
              <a:t>from</a:t>
            </a:r>
            <a:r>
              <a:rPr lang="fr-FR" sz="1400" dirty="0">
                <a:latin typeface="Bahnschrift Light SemiCondensed" panose="020B0502040204020203" pitchFamily="34" charset="0"/>
              </a:rPr>
              <a:t> my </a:t>
            </a:r>
            <a:r>
              <a:rPr lang="fr-FR" sz="1400" dirty="0" err="1">
                <a:latin typeface="Bahnschrift Light SemiCondensed" panose="020B0502040204020203" pitchFamily="34" charset="0"/>
              </a:rPr>
              <a:t>research</a:t>
            </a:r>
            <a:r>
              <a:rPr lang="fr-FR" sz="1400" dirty="0">
                <a:latin typeface="Bahnschrift Light SemiCondensed" panose="020B0502040204020203" pitchFamily="34" charset="0"/>
              </a:rPr>
              <a:t> unit on my dashboard.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966157" y="6502086"/>
            <a:ext cx="3082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Bahnschrift Light SemiCondensed" panose="020B0502040204020203" pitchFamily="34" charset="0"/>
              </a:defRPr>
            </a:lvl1pPr>
          </a:lstStyle>
          <a:p>
            <a:r>
              <a:rPr lang="fr-FR" b="1" dirty="0"/>
              <a:t>I check and </a:t>
            </a:r>
            <a:r>
              <a:rPr lang="fr-FR" b="1" dirty="0" err="1"/>
              <a:t>analize</a:t>
            </a:r>
            <a:r>
              <a:rPr lang="fr-FR" dirty="0"/>
              <a:t> the informations about </a:t>
            </a:r>
            <a:r>
              <a:rPr lang="fr-FR" dirty="0" err="1"/>
              <a:t>his</a:t>
            </a:r>
            <a:r>
              <a:rPr lang="fr-FR" dirty="0"/>
              <a:t>/</a:t>
            </a:r>
            <a:r>
              <a:rPr lang="fr-FR" dirty="0" err="1"/>
              <a:t>her</a:t>
            </a:r>
            <a:r>
              <a:rPr lang="fr-FR" dirty="0"/>
              <a:t> application.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2616767" y="7578777"/>
            <a:ext cx="3567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give</a:t>
            </a:r>
            <a:r>
              <a:rPr lang="fr-FR" sz="1400" dirty="0">
                <a:latin typeface="Bahnschrift Light SemiCondensed" panose="020B0502040204020203" pitchFamily="34" charset="0"/>
              </a:rPr>
              <a:t> an opinion on the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quality</a:t>
            </a:r>
            <a:r>
              <a:rPr lang="fr-FR" sz="1400" b="1" dirty="0">
                <a:latin typeface="Bahnschrift Light SemiCondensed" panose="020B0502040204020203" pitchFamily="34" charset="0"/>
              </a:rPr>
              <a:t> of the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project</a:t>
            </a:r>
            <a:r>
              <a:rPr lang="fr-FR" sz="1400" b="1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>
                <a:latin typeface="Bahnschrift Light SemiCondensed" panose="020B0502040204020203" pitchFamily="34" charset="0"/>
              </a:rPr>
              <a:t>and the </a:t>
            </a:r>
            <a:r>
              <a:rPr lang="fr-FR" sz="1400" b="1" dirty="0">
                <a:latin typeface="Bahnschrift Light SemiCondensed" panose="020B0502040204020203" pitchFamily="34" charset="0"/>
              </a:rPr>
              <a:t>conditions of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realization</a:t>
            </a:r>
            <a:r>
              <a:rPr lang="fr-FR" sz="1400" b="1" dirty="0">
                <a:latin typeface="Bahnschrift Light SemiCondensed" panose="020B0502040204020203" pitchFamily="34" charset="0"/>
              </a:rPr>
              <a:t>. </a:t>
            </a:r>
          </a:p>
          <a:p>
            <a:r>
              <a:rPr lang="fr-FR" sz="1400" dirty="0">
                <a:latin typeface="Bahnschrift Light SemiCondensed" panose="020B0502040204020203" pitchFamily="34" charset="0"/>
              </a:rPr>
              <a:t>In the case of 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negative</a:t>
            </a:r>
            <a:r>
              <a:rPr lang="fr-FR" sz="1400" dirty="0">
                <a:latin typeface="Bahnschrift Light SemiCondensed" panose="020B0502040204020203" pitchFamily="34" charset="0"/>
              </a:rPr>
              <a:t> opinion, 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specify</a:t>
            </a:r>
            <a:r>
              <a:rPr lang="fr-FR" sz="1400" dirty="0">
                <a:latin typeface="Bahnschrift Light SemiCondensed" panose="020B0502040204020203" pitchFamily="34" charset="0"/>
              </a:rPr>
              <a:t> the reason in the « </a:t>
            </a:r>
            <a:r>
              <a:rPr lang="fr-FR" sz="1400" dirty="0" err="1">
                <a:latin typeface="Bahnschrift Light SemiCondensed" panose="020B0502040204020203" pitchFamily="34" charset="0"/>
              </a:rPr>
              <a:t>detailed</a:t>
            </a:r>
            <a:r>
              <a:rPr lang="fr-FR" sz="1400" dirty="0">
                <a:latin typeface="Bahnschrift Light SemiCondensed" panose="020B0502040204020203" pitchFamily="34" charset="0"/>
              </a:rPr>
              <a:t> opinion » section.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2723793" y="8597739"/>
            <a:ext cx="2949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An e-mail is </a:t>
            </a:r>
            <a:r>
              <a:rPr lang="fr-FR" sz="1200" dirty="0" err="1">
                <a:latin typeface="Bahnschrift Light SemiCondensed" panose="020B0502040204020203" pitchFamily="34" charset="0"/>
              </a:rPr>
              <a:t>automatically</a:t>
            </a:r>
            <a:r>
              <a:rPr lang="fr-FR" sz="1200" dirty="0">
                <a:latin typeface="Bahnschrift Light SemiCondensed" panose="020B0502040204020203" pitchFamily="34" charset="0"/>
              </a:rPr>
              <a:t> sent to the </a:t>
            </a:r>
          </a:p>
          <a:p>
            <a:pPr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doctoral </a:t>
            </a:r>
            <a:r>
              <a:rPr lang="fr-FR" sz="1200" dirty="0" err="1">
                <a:latin typeface="Bahnschrift Light SemiCondensed" panose="020B0502040204020203" pitchFamily="34" charset="0"/>
              </a:rPr>
              <a:t>school’s</a:t>
            </a:r>
            <a:r>
              <a:rPr lang="fr-FR" sz="1200" dirty="0">
                <a:latin typeface="Bahnschrift Light SemiCondensed" panose="020B0502040204020203" pitchFamily="34" charset="0"/>
              </a:rPr>
              <a:t> administration.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527045" y="2958532"/>
            <a:ext cx="32650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To </a:t>
            </a:r>
            <a:r>
              <a:rPr lang="fr-FR" dirty="0" err="1"/>
              <a:t>get</a:t>
            </a:r>
            <a:r>
              <a:rPr lang="fr-FR" dirty="0"/>
              <a:t> an </a:t>
            </a:r>
            <a:r>
              <a:rPr lang="fr-FR" dirty="0" err="1"/>
              <a:t>access</a:t>
            </a:r>
            <a:r>
              <a:rPr lang="fr-FR" dirty="0"/>
              <a:t> to my </a:t>
            </a:r>
            <a:r>
              <a:rPr lang="fr-FR" dirty="0" err="1"/>
              <a:t>account</a:t>
            </a:r>
            <a:r>
              <a:rPr lang="fr-FR" dirty="0"/>
              <a:t>, I enter </a:t>
            </a:r>
            <a:r>
              <a:rPr lang="fr-FR" b="1" dirty="0"/>
              <a:t>my </a:t>
            </a:r>
            <a:r>
              <a:rPr lang="fr-FR" b="1" dirty="0" err="1"/>
              <a:t>work</a:t>
            </a:r>
            <a:r>
              <a:rPr lang="fr-FR" b="1" dirty="0"/>
              <a:t> e-mail </a:t>
            </a:r>
            <a:r>
              <a:rPr lang="fr-FR" b="1" dirty="0" err="1"/>
              <a:t>adress</a:t>
            </a:r>
            <a:r>
              <a:rPr lang="fr-FR" dirty="0"/>
              <a:t> in the « </a:t>
            </a:r>
            <a:r>
              <a:rPr lang="fr-FR" u="sng" dirty="0">
                <a:hlinkClick r:id="rId3"/>
              </a:rPr>
              <a:t>I </a:t>
            </a:r>
            <a:r>
              <a:rPr lang="fr-FR" u="sng" dirty="0" err="1">
                <a:hlinkClick r:id="rId3"/>
              </a:rPr>
              <a:t>forgot</a:t>
            </a:r>
            <a:r>
              <a:rPr lang="fr-FR" u="sng" dirty="0">
                <a:hlinkClick r:id="rId3"/>
              </a:rPr>
              <a:t> my </a:t>
            </a:r>
            <a:r>
              <a:rPr lang="fr-FR" u="sng" dirty="0" err="1">
                <a:hlinkClick r:id="rId3"/>
              </a:rPr>
              <a:t>password</a:t>
            </a:r>
            <a:r>
              <a:rPr lang="fr-FR" u="sng" dirty="0">
                <a:hlinkClick r:id="rId3"/>
              </a:rPr>
              <a:t> </a:t>
            </a:r>
            <a:r>
              <a:rPr lang="fr-FR" dirty="0"/>
              <a:t>» section. If I do not receive a reset e-mail, I contact my doctoral school.</a:t>
            </a: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3081397">
            <a:off x="5511727" y="8353886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e-mail ">
            <a:extLst>
              <a:ext uri="{FF2B5EF4-FFF2-40B4-BE49-F238E27FC236}">
                <a16:creationId xmlns:a16="http://schemas.microsoft.com/office/drawing/2014/main" id="{4187896E-9C64-4542-8355-96D9CE74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9210" y="8533799"/>
            <a:ext cx="437206" cy="43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compte d'utilisateur">
            <a:extLst>
              <a:ext uri="{FF2B5EF4-FFF2-40B4-BE49-F238E27FC236}">
                <a16:creationId xmlns:a16="http://schemas.microsoft.com/office/drawing/2014/main" id="{07B97B6F-A433-4E61-836B-60C2E94DE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3069709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B7319524-C237-49C4-9385-D217027FB462}"/>
              </a:ext>
            </a:extLst>
          </p:cNvPr>
          <p:cNvSpPr/>
          <p:nvPr/>
        </p:nvSpPr>
        <p:spPr>
          <a:xfrm>
            <a:off x="361461" y="1743075"/>
            <a:ext cx="1381614" cy="657225"/>
          </a:xfrm>
          <a:custGeom>
            <a:avLst/>
            <a:gdLst>
              <a:gd name="connsiteX0" fmla="*/ 1381614 w 1381614"/>
              <a:gd name="connsiteY0" fmla="*/ 0 h 657225"/>
              <a:gd name="connsiteX1" fmla="*/ 1286364 w 1381614"/>
              <a:gd name="connsiteY1" fmla="*/ 38100 h 657225"/>
              <a:gd name="connsiteX2" fmla="*/ 1229214 w 1381614"/>
              <a:gd name="connsiteY2" fmla="*/ 57150 h 657225"/>
              <a:gd name="connsiteX3" fmla="*/ 86214 w 1381614"/>
              <a:gd name="connsiteY3" fmla="*/ 123825 h 657225"/>
              <a:gd name="connsiteX4" fmla="*/ 19539 w 1381614"/>
              <a:gd name="connsiteY4" fmla="*/ 152400 h 657225"/>
              <a:gd name="connsiteX5" fmla="*/ 489 w 1381614"/>
              <a:gd name="connsiteY5" fmla="*/ 180975 h 657225"/>
              <a:gd name="connsiteX6" fmla="*/ 114789 w 1381614"/>
              <a:gd name="connsiteY6" fmla="*/ 314325 h 657225"/>
              <a:gd name="connsiteX7" fmla="*/ 171939 w 1381614"/>
              <a:gd name="connsiteY7" fmla="*/ 371475 h 657225"/>
              <a:gd name="connsiteX8" fmla="*/ 181464 w 1381614"/>
              <a:gd name="connsiteY8" fmla="*/ 400050 h 657225"/>
              <a:gd name="connsiteX9" fmla="*/ 162414 w 1381614"/>
              <a:gd name="connsiteY9" fmla="*/ 581025 h 657225"/>
              <a:gd name="connsiteX10" fmla="*/ 190989 w 1381614"/>
              <a:gd name="connsiteY10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81614" h="657225">
                <a:moveTo>
                  <a:pt x="1381614" y="0"/>
                </a:moveTo>
                <a:cubicBezTo>
                  <a:pt x="1303391" y="46934"/>
                  <a:pt x="1366760" y="16174"/>
                  <a:pt x="1286364" y="38100"/>
                </a:cubicBezTo>
                <a:cubicBezTo>
                  <a:pt x="1266991" y="43384"/>
                  <a:pt x="1249068" y="54142"/>
                  <a:pt x="1229214" y="57150"/>
                </a:cubicBezTo>
                <a:cubicBezTo>
                  <a:pt x="883444" y="109539"/>
                  <a:pt x="355272" y="112253"/>
                  <a:pt x="86214" y="123825"/>
                </a:cubicBezTo>
                <a:cubicBezTo>
                  <a:pt x="63989" y="133350"/>
                  <a:pt x="39658" y="138987"/>
                  <a:pt x="19539" y="152400"/>
                </a:cubicBezTo>
                <a:cubicBezTo>
                  <a:pt x="10014" y="158750"/>
                  <a:pt x="-2656" y="169968"/>
                  <a:pt x="489" y="180975"/>
                </a:cubicBezTo>
                <a:cubicBezTo>
                  <a:pt x="42767" y="328947"/>
                  <a:pt x="35479" y="254842"/>
                  <a:pt x="114789" y="314325"/>
                </a:cubicBezTo>
                <a:cubicBezTo>
                  <a:pt x="136342" y="330489"/>
                  <a:pt x="171939" y="371475"/>
                  <a:pt x="171939" y="371475"/>
                </a:cubicBezTo>
                <a:cubicBezTo>
                  <a:pt x="175114" y="381000"/>
                  <a:pt x="181464" y="390010"/>
                  <a:pt x="181464" y="400050"/>
                </a:cubicBezTo>
                <a:cubicBezTo>
                  <a:pt x="181464" y="532017"/>
                  <a:pt x="186032" y="510170"/>
                  <a:pt x="162414" y="581025"/>
                </a:cubicBezTo>
                <a:cubicBezTo>
                  <a:pt x="173415" y="647033"/>
                  <a:pt x="158283" y="624519"/>
                  <a:pt x="190989" y="6572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C03D69F3-ED57-4AC1-BB5E-9F6C69970A03}"/>
              </a:ext>
            </a:extLst>
          </p:cNvPr>
          <p:cNvSpPr/>
          <p:nvPr/>
        </p:nvSpPr>
        <p:spPr>
          <a:xfrm rot="21170569">
            <a:off x="628493" y="5482970"/>
            <a:ext cx="3387255" cy="732139"/>
          </a:xfrm>
          <a:custGeom>
            <a:avLst/>
            <a:gdLst>
              <a:gd name="connsiteX0" fmla="*/ 3387255 w 3387255"/>
              <a:gd name="connsiteY0" fmla="*/ 230588 h 604299"/>
              <a:gd name="connsiteX1" fmla="*/ 3355450 w 3387255"/>
              <a:gd name="connsiteY1" fmla="*/ 270344 h 604299"/>
              <a:gd name="connsiteX2" fmla="*/ 2973788 w 3387255"/>
              <a:gd name="connsiteY2" fmla="*/ 341906 h 604299"/>
              <a:gd name="connsiteX3" fmla="*/ 2282024 w 3387255"/>
              <a:gd name="connsiteY3" fmla="*/ 326003 h 604299"/>
              <a:gd name="connsiteX4" fmla="*/ 1701579 w 3387255"/>
              <a:gd name="connsiteY4" fmla="*/ 159026 h 604299"/>
              <a:gd name="connsiteX5" fmla="*/ 1311965 w 3387255"/>
              <a:gd name="connsiteY5" fmla="*/ 71561 h 604299"/>
              <a:gd name="connsiteX6" fmla="*/ 1105231 w 3387255"/>
              <a:gd name="connsiteY6" fmla="*/ 7951 h 604299"/>
              <a:gd name="connsiteX7" fmla="*/ 866692 w 3387255"/>
              <a:gd name="connsiteY7" fmla="*/ 0 h 604299"/>
              <a:gd name="connsiteX8" fmla="*/ 691763 w 3387255"/>
              <a:gd name="connsiteY8" fmla="*/ 7951 h 604299"/>
              <a:gd name="connsiteX9" fmla="*/ 413468 w 3387255"/>
              <a:gd name="connsiteY9" fmla="*/ 87464 h 604299"/>
              <a:gd name="connsiteX10" fmla="*/ 262393 w 3387255"/>
              <a:gd name="connsiteY10" fmla="*/ 206734 h 604299"/>
              <a:gd name="connsiteX11" fmla="*/ 127221 w 3387255"/>
              <a:gd name="connsiteY11" fmla="*/ 302149 h 604299"/>
              <a:gd name="connsiteX12" fmla="*/ 87464 w 3387255"/>
              <a:gd name="connsiteY12" fmla="*/ 333954 h 604299"/>
              <a:gd name="connsiteX13" fmla="*/ 55659 w 3387255"/>
              <a:gd name="connsiteY13" fmla="*/ 381662 h 604299"/>
              <a:gd name="connsiteX14" fmla="*/ 31805 w 3387255"/>
              <a:gd name="connsiteY14" fmla="*/ 461175 h 604299"/>
              <a:gd name="connsiteX15" fmla="*/ 23854 w 3387255"/>
              <a:gd name="connsiteY15" fmla="*/ 485029 h 604299"/>
              <a:gd name="connsiteX16" fmla="*/ 7951 w 3387255"/>
              <a:gd name="connsiteY16" fmla="*/ 508883 h 604299"/>
              <a:gd name="connsiteX17" fmla="*/ 0 w 3387255"/>
              <a:gd name="connsiteY17" fmla="*/ 604299 h 60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87255" h="604299">
                <a:moveTo>
                  <a:pt x="3387255" y="230588"/>
                </a:moveTo>
                <a:cubicBezTo>
                  <a:pt x="3376653" y="243840"/>
                  <a:pt x="3370878" y="263273"/>
                  <a:pt x="3355450" y="270344"/>
                </a:cubicBezTo>
                <a:cubicBezTo>
                  <a:pt x="3228861" y="328364"/>
                  <a:pt x="3111294" y="327173"/>
                  <a:pt x="2973788" y="341906"/>
                </a:cubicBezTo>
                <a:cubicBezTo>
                  <a:pt x="2743200" y="336605"/>
                  <a:pt x="2511741" y="346715"/>
                  <a:pt x="2282024" y="326003"/>
                </a:cubicBezTo>
                <a:cubicBezTo>
                  <a:pt x="2160910" y="315083"/>
                  <a:pt x="1808947" y="187411"/>
                  <a:pt x="1701579" y="159026"/>
                </a:cubicBezTo>
                <a:cubicBezTo>
                  <a:pt x="1572896" y="125006"/>
                  <a:pt x="1440993" y="104248"/>
                  <a:pt x="1311965" y="71561"/>
                </a:cubicBezTo>
                <a:cubicBezTo>
                  <a:pt x="1242073" y="53855"/>
                  <a:pt x="1176417" y="19392"/>
                  <a:pt x="1105231" y="7951"/>
                </a:cubicBezTo>
                <a:cubicBezTo>
                  <a:pt x="1026682" y="-4673"/>
                  <a:pt x="946205" y="2650"/>
                  <a:pt x="866692" y="0"/>
                </a:cubicBezTo>
                <a:cubicBezTo>
                  <a:pt x="808382" y="2650"/>
                  <a:pt x="749573" y="-116"/>
                  <a:pt x="691763" y="7951"/>
                </a:cubicBezTo>
                <a:cubicBezTo>
                  <a:pt x="579450" y="23623"/>
                  <a:pt x="514627" y="51336"/>
                  <a:pt x="413468" y="87464"/>
                </a:cubicBezTo>
                <a:cubicBezTo>
                  <a:pt x="363110" y="127221"/>
                  <a:pt x="313721" y="168238"/>
                  <a:pt x="262393" y="206734"/>
                </a:cubicBezTo>
                <a:cubicBezTo>
                  <a:pt x="218272" y="239825"/>
                  <a:pt x="171824" y="269710"/>
                  <a:pt x="127221" y="302149"/>
                </a:cubicBezTo>
                <a:cubicBezTo>
                  <a:pt x="113496" y="312131"/>
                  <a:pt x="98817" y="321339"/>
                  <a:pt x="87464" y="333954"/>
                </a:cubicBezTo>
                <a:cubicBezTo>
                  <a:pt x="74678" y="348160"/>
                  <a:pt x="64206" y="364567"/>
                  <a:pt x="55659" y="381662"/>
                </a:cubicBezTo>
                <a:cubicBezTo>
                  <a:pt x="43060" y="406859"/>
                  <a:pt x="39414" y="434541"/>
                  <a:pt x="31805" y="461175"/>
                </a:cubicBezTo>
                <a:cubicBezTo>
                  <a:pt x="29503" y="469234"/>
                  <a:pt x="27602" y="477532"/>
                  <a:pt x="23854" y="485029"/>
                </a:cubicBezTo>
                <a:cubicBezTo>
                  <a:pt x="19580" y="493576"/>
                  <a:pt x="9825" y="499512"/>
                  <a:pt x="7951" y="508883"/>
                </a:cubicBezTo>
                <a:cubicBezTo>
                  <a:pt x="1692" y="540179"/>
                  <a:pt x="2650" y="572494"/>
                  <a:pt x="0" y="60429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Forme libre : forme 52">
            <a:extLst>
              <a:ext uri="{FF2B5EF4-FFF2-40B4-BE49-F238E27FC236}">
                <a16:creationId xmlns:a16="http://schemas.microsoft.com/office/drawing/2014/main" id="{7C03A7E1-D7F6-4847-AC5D-0A9B84C8019A}"/>
              </a:ext>
            </a:extLst>
          </p:cNvPr>
          <p:cNvSpPr/>
          <p:nvPr/>
        </p:nvSpPr>
        <p:spPr>
          <a:xfrm>
            <a:off x="693423" y="7009618"/>
            <a:ext cx="1304014" cy="1153935"/>
          </a:xfrm>
          <a:custGeom>
            <a:avLst/>
            <a:gdLst>
              <a:gd name="connsiteX0" fmla="*/ 0 w 1304014"/>
              <a:gd name="connsiteY0" fmla="*/ 0 h 1153935"/>
              <a:gd name="connsiteX1" fmla="*/ 7952 w 1304014"/>
              <a:gd name="connsiteY1" fmla="*/ 39756 h 1153935"/>
              <a:gd name="connsiteX2" fmla="*/ 23854 w 1304014"/>
              <a:gd name="connsiteY2" fmla="*/ 286247 h 1153935"/>
              <a:gd name="connsiteX3" fmla="*/ 79513 w 1304014"/>
              <a:gd name="connsiteY3" fmla="*/ 453224 h 1153935"/>
              <a:gd name="connsiteX4" fmla="*/ 159026 w 1304014"/>
              <a:gd name="connsiteY4" fmla="*/ 596347 h 1153935"/>
              <a:gd name="connsiteX5" fmla="*/ 453225 w 1304014"/>
              <a:gd name="connsiteY5" fmla="*/ 938254 h 1153935"/>
              <a:gd name="connsiteX6" fmla="*/ 755374 w 1304014"/>
              <a:gd name="connsiteY6" fmla="*/ 1105231 h 1153935"/>
              <a:gd name="connsiteX7" fmla="*/ 866693 w 1304014"/>
              <a:gd name="connsiteY7" fmla="*/ 1129085 h 1153935"/>
              <a:gd name="connsiteX8" fmla="*/ 993913 w 1304014"/>
              <a:gd name="connsiteY8" fmla="*/ 1144987 h 1153935"/>
              <a:gd name="connsiteX9" fmla="*/ 1041621 w 1304014"/>
              <a:gd name="connsiteY9" fmla="*/ 1152939 h 1153935"/>
              <a:gd name="connsiteX10" fmla="*/ 1304014 w 1304014"/>
              <a:gd name="connsiteY10" fmla="*/ 1152939 h 115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4014" h="1153935">
                <a:moveTo>
                  <a:pt x="0" y="0"/>
                </a:moveTo>
                <a:cubicBezTo>
                  <a:pt x="2651" y="13252"/>
                  <a:pt x="6830" y="26288"/>
                  <a:pt x="7952" y="39756"/>
                </a:cubicBezTo>
                <a:cubicBezTo>
                  <a:pt x="14790" y="121806"/>
                  <a:pt x="-2182" y="208138"/>
                  <a:pt x="23854" y="286247"/>
                </a:cubicBezTo>
                <a:cubicBezTo>
                  <a:pt x="42407" y="341906"/>
                  <a:pt x="51020" y="401937"/>
                  <a:pt x="79513" y="453224"/>
                </a:cubicBezTo>
                <a:cubicBezTo>
                  <a:pt x="106017" y="500932"/>
                  <a:pt x="128065" y="551404"/>
                  <a:pt x="159026" y="596347"/>
                </a:cubicBezTo>
                <a:cubicBezTo>
                  <a:pt x="223651" y="690158"/>
                  <a:pt x="353963" y="858204"/>
                  <a:pt x="453225" y="938254"/>
                </a:cubicBezTo>
                <a:cubicBezTo>
                  <a:pt x="495892" y="972663"/>
                  <a:pt x="732431" y="1095930"/>
                  <a:pt x="755374" y="1105231"/>
                </a:cubicBezTo>
                <a:cubicBezTo>
                  <a:pt x="790543" y="1119489"/>
                  <a:pt x="829261" y="1122846"/>
                  <a:pt x="866693" y="1129085"/>
                </a:cubicBezTo>
                <a:cubicBezTo>
                  <a:pt x="908848" y="1136111"/>
                  <a:pt x="951568" y="1139213"/>
                  <a:pt x="993913" y="1144987"/>
                </a:cubicBezTo>
                <a:cubicBezTo>
                  <a:pt x="1009887" y="1147165"/>
                  <a:pt x="1025504" y="1152526"/>
                  <a:pt x="1041621" y="1152939"/>
                </a:cubicBezTo>
                <a:cubicBezTo>
                  <a:pt x="1129057" y="1155181"/>
                  <a:pt x="1216550" y="1152939"/>
                  <a:pt x="1304014" y="115293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4" name="Image 53">
            <a:extLst>
              <a:ext uri="{FF2B5EF4-FFF2-40B4-BE49-F238E27FC236}">
                <a16:creationId xmlns:a16="http://schemas.microsoft.com/office/drawing/2014/main" id="{743F4CAA-B1E6-4FA9-AB7F-A4065DBDD66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85657" y="5775546"/>
            <a:ext cx="552526" cy="498180"/>
          </a:xfrm>
          <a:prstGeom prst="rect">
            <a:avLst/>
          </a:prstGeom>
        </p:spPr>
      </p:pic>
      <p:pic>
        <p:nvPicPr>
          <p:cNvPr id="57" name="Image 56">
            <a:extLst>
              <a:ext uri="{FF2B5EF4-FFF2-40B4-BE49-F238E27FC236}">
                <a16:creationId xmlns:a16="http://schemas.microsoft.com/office/drawing/2014/main" id="{BF2CFFB0-474F-4089-B2B0-0CE1FE1AA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16155">
            <a:off x="5933295" y="5453463"/>
            <a:ext cx="458561" cy="360000"/>
          </a:xfrm>
          <a:prstGeom prst="rect">
            <a:avLst/>
          </a:prstGeom>
        </p:spPr>
      </p:pic>
      <p:grpSp>
        <p:nvGrpSpPr>
          <p:cNvPr id="39" name="Groupe 38">
            <a:extLst>
              <a:ext uri="{FF2B5EF4-FFF2-40B4-BE49-F238E27FC236}">
                <a16:creationId xmlns:a16="http://schemas.microsoft.com/office/drawing/2014/main" id="{9D4F8415-EF4E-4DA2-AA52-C875191DB7D4}"/>
              </a:ext>
            </a:extLst>
          </p:cNvPr>
          <p:cNvGrpSpPr/>
          <p:nvPr/>
        </p:nvGrpSpPr>
        <p:grpSpPr>
          <a:xfrm>
            <a:off x="401215" y="2250638"/>
            <a:ext cx="639879" cy="707886"/>
            <a:chOff x="513297" y="2409582"/>
            <a:chExt cx="639879" cy="707886"/>
          </a:xfrm>
        </p:grpSpPr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2D6C9565-DC7C-4C7E-94AD-B76F79770B51}"/>
                </a:ext>
              </a:extLst>
            </p:cNvPr>
            <p:cNvSpPr/>
            <p:nvPr/>
          </p:nvSpPr>
          <p:spPr>
            <a:xfrm>
              <a:off x="567439" y="2566720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C14F5704-BAFA-4D13-98E6-D967D4329E20}"/>
                </a:ext>
              </a:extLst>
            </p:cNvPr>
            <p:cNvSpPr txBox="1"/>
            <p:nvPr/>
          </p:nvSpPr>
          <p:spPr>
            <a:xfrm>
              <a:off x="513297" y="2409582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315A5177-E21C-4A32-8B23-BDDA4C8B01C3}"/>
              </a:ext>
            </a:extLst>
          </p:cNvPr>
          <p:cNvGrpSpPr/>
          <p:nvPr/>
        </p:nvGrpSpPr>
        <p:grpSpPr>
          <a:xfrm>
            <a:off x="3745415" y="4850144"/>
            <a:ext cx="793920" cy="707886"/>
            <a:chOff x="3609976" y="2860499"/>
            <a:chExt cx="793920" cy="707886"/>
          </a:xfrm>
        </p:grpSpPr>
        <p:sp>
          <p:nvSpPr>
            <p:cNvPr id="43" name="Forme libre : forme 42">
              <a:extLst>
                <a:ext uri="{FF2B5EF4-FFF2-40B4-BE49-F238E27FC236}">
                  <a16:creationId xmlns:a16="http://schemas.microsoft.com/office/drawing/2014/main" id="{9363D42B-8CD7-4D99-9FAF-7DA4509463BB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6D0A3FB1-B72C-4879-BDC8-03CBC15EC079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05C706C-9F37-4E63-B15B-16B87C285139}"/>
              </a:ext>
            </a:extLst>
          </p:cNvPr>
          <p:cNvGrpSpPr/>
          <p:nvPr/>
        </p:nvGrpSpPr>
        <p:grpSpPr>
          <a:xfrm>
            <a:off x="283250" y="6305748"/>
            <a:ext cx="853513" cy="707887"/>
            <a:chOff x="102696" y="3923344"/>
            <a:chExt cx="853513" cy="707887"/>
          </a:xfrm>
        </p:grpSpPr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44263C29-38FD-46A5-A513-79C969CDC467}"/>
                </a:ext>
              </a:extLst>
            </p:cNvPr>
            <p:cNvSpPr/>
            <p:nvPr/>
          </p:nvSpPr>
          <p:spPr>
            <a:xfrm>
              <a:off x="102696" y="4136659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57903D5-F5D1-4C78-A1A2-0558AFBEE113}"/>
                </a:ext>
              </a:extLst>
            </p:cNvPr>
            <p:cNvSpPr txBox="1"/>
            <p:nvPr/>
          </p:nvSpPr>
          <p:spPr>
            <a:xfrm>
              <a:off x="191648" y="3923344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816C9636-D5EF-4ECA-81F8-E7C783FDF169}"/>
              </a:ext>
            </a:extLst>
          </p:cNvPr>
          <p:cNvGrpSpPr/>
          <p:nvPr/>
        </p:nvGrpSpPr>
        <p:grpSpPr>
          <a:xfrm>
            <a:off x="2008109" y="7716970"/>
            <a:ext cx="793918" cy="707886"/>
            <a:chOff x="3908154" y="5431064"/>
            <a:chExt cx="793918" cy="707886"/>
          </a:xfrm>
        </p:grpSpPr>
        <p:sp>
          <p:nvSpPr>
            <p:cNvPr id="59" name="Forme libre : forme 58">
              <a:extLst>
                <a:ext uri="{FF2B5EF4-FFF2-40B4-BE49-F238E27FC236}">
                  <a16:creationId xmlns:a16="http://schemas.microsoft.com/office/drawing/2014/main" id="{4C8165ED-799F-444A-9354-B95AEF15A3D2}"/>
                </a:ext>
              </a:extLst>
            </p:cNvPr>
            <p:cNvSpPr/>
            <p:nvPr/>
          </p:nvSpPr>
          <p:spPr>
            <a:xfrm>
              <a:off x="3949375" y="5481035"/>
              <a:ext cx="510747" cy="606692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60" name="ZoneTexte 59">
              <a:extLst>
                <a:ext uri="{FF2B5EF4-FFF2-40B4-BE49-F238E27FC236}">
                  <a16:creationId xmlns:a16="http://schemas.microsoft.com/office/drawing/2014/main" id="{BECEF05A-DB35-4448-8BF5-C2ABB41059AA}"/>
                </a:ext>
              </a:extLst>
            </p:cNvPr>
            <p:cNvSpPr txBox="1"/>
            <p:nvPr/>
          </p:nvSpPr>
          <p:spPr>
            <a:xfrm>
              <a:off x="3908154" y="5431064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sp>
        <p:nvSpPr>
          <p:cNvPr id="69" name="ZoneTexte 68">
            <a:extLst>
              <a:ext uri="{FF2B5EF4-FFF2-40B4-BE49-F238E27FC236}">
                <a16:creationId xmlns:a16="http://schemas.microsoft.com/office/drawing/2014/main" id="{08ADDAB5-8BF1-49C7-A595-1B347BF86727}"/>
              </a:ext>
            </a:extLst>
          </p:cNvPr>
          <p:cNvSpPr txBox="1"/>
          <p:nvPr/>
        </p:nvSpPr>
        <p:spPr>
          <a:xfrm>
            <a:off x="2543014" y="1443248"/>
            <a:ext cx="2509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As a </a:t>
            </a:r>
            <a:r>
              <a:rPr lang="fr-FR" sz="16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Phd</a:t>
            </a:r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 </a:t>
            </a:r>
            <a:r>
              <a:rPr lang="fr-FR" sz="16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supervisor</a:t>
            </a:r>
            <a:endParaRPr lang="fr-FR" sz="1600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14063041-14CC-40B5-B694-2B5A9C7B76CB}"/>
              </a:ext>
            </a:extLst>
          </p:cNvPr>
          <p:cNvGrpSpPr/>
          <p:nvPr/>
        </p:nvGrpSpPr>
        <p:grpSpPr>
          <a:xfrm>
            <a:off x="1823491" y="1183244"/>
            <a:ext cx="925259" cy="873999"/>
            <a:chOff x="1576642" y="1229183"/>
            <a:chExt cx="925259" cy="873999"/>
          </a:xfrm>
        </p:grpSpPr>
        <p:grpSp>
          <p:nvGrpSpPr>
            <p:cNvPr id="72" name="Groupe 71">
              <a:extLst>
                <a:ext uri="{FF2B5EF4-FFF2-40B4-BE49-F238E27FC236}">
                  <a16:creationId xmlns:a16="http://schemas.microsoft.com/office/drawing/2014/main" id="{45A4F450-61C2-43C3-8EC1-2829EE34EBFF}"/>
                </a:ext>
              </a:extLst>
            </p:cNvPr>
            <p:cNvGrpSpPr/>
            <p:nvPr/>
          </p:nvGrpSpPr>
          <p:grpSpPr>
            <a:xfrm>
              <a:off x="1576642" y="1363819"/>
              <a:ext cx="925259" cy="739363"/>
              <a:chOff x="4900375" y="1745000"/>
              <a:chExt cx="1132196" cy="922137"/>
            </a:xfrm>
          </p:grpSpPr>
          <p:pic>
            <p:nvPicPr>
              <p:cNvPr id="75" name="Picture 4" descr="Étudiant">
                <a:extLst>
                  <a:ext uri="{FF2B5EF4-FFF2-40B4-BE49-F238E27FC236}">
                    <a16:creationId xmlns:a16="http://schemas.microsoft.com/office/drawing/2014/main" id="{990D5EDA-043A-47A9-990C-519AFABFD4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0375" y="174500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6" name="Picture 4" descr="professeur ">
                <a:extLst>
                  <a:ext uri="{FF2B5EF4-FFF2-40B4-BE49-F238E27FC236}">
                    <a16:creationId xmlns:a16="http://schemas.microsoft.com/office/drawing/2014/main" id="{73FF5D5F-B655-437D-802E-5541A71638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3503" y="193912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7" name="Picture 6" descr="flèche vers le bas">
                <a:extLst>
                  <a:ext uri="{FF2B5EF4-FFF2-40B4-BE49-F238E27FC236}">
                    <a16:creationId xmlns:a16="http://schemas.microsoft.com/office/drawing/2014/main" id="{9507ED0A-5E8B-451C-88DE-53804545FF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798104">
                <a:off x="5163124" y="2279958"/>
                <a:ext cx="387179" cy="3871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4" name="Picture 8" descr="flèche droite">
              <a:extLst>
                <a:ext uri="{FF2B5EF4-FFF2-40B4-BE49-F238E27FC236}">
                  <a16:creationId xmlns:a16="http://schemas.microsoft.com/office/drawing/2014/main" id="{A32BB82B-C4A5-4C1B-B180-F45CE23540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517305" flipV="1">
              <a:off x="1918949" y="1229183"/>
              <a:ext cx="320737" cy="320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6" name="ZoneTexte 45">
            <a:extLst>
              <a:ext uri="{FF2B5EF4-FFF2-40B4-BE49-F238E27FC236}">
                <a16:creationId xmlns:a16="http://schemas.microsoft.com/office/drawing/2014/main" id="{9EB3F216-CAE9-4B99-8B49-8DA59905B12A}"/>
              </a:ext>
            </a:extLst>
          </p:cNvPr>
          <p:cNvSpPr txBox="1"/>
          <p:nvPr/>
        </p:nvSpPr>
        <p:spPr>
          <a:xfrm>
            <a:off x="1368037" y="339638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 err="1">
                <a:latin typeface="Bahnschrift" panose="020B0502040204020203" pitchFamily="34" charset="0"/>
              </a:rPr>
              <a:t>Practical</a:t>
            </a:r>
            <a:r>
              <a:rPr lang="fr-FR" sz="2000" b="0" dirty="0">
                <a:latin typeface="Bahnschrift" panose="020B0502040204020203" pitchFamily="34" charset="0"/>
              </a:rPr>
              <a:t> registration </a:t>
            </a:r>
            <a:r>
              <a:rPr lang="fr-FR" sz="2000" b="0" dirty="0" err="1">
                <a:latin typeface="Bahnschrift" panose="020B0502040204020203" pitchFamily="34" charset="0"/>
              </a:rPr>
              <a:t>sheet</a:t>
            </a:r>
            <a:r>
              <a:rPr lang="fr-FR" sz="2000" b="0" dirty="0">
                <a:latin typeface="Bahnschrift" panose="020B0502040204020203" pitchFamily="34" charset="0"/>
              </a:rPr>
              <a:t> for the 2nd </a:t>
            </a:r>
            <a:r>
              <a:rPr lang="fr-FR" sz="2000" b="0" dirty="0" err="1">
                <a:latin typeface="Bahnschrift" panose="020B0502040204020203" pitchFamily="34" charset="0"/>
              </a:rPr>
              <a:t>year</a:t>
            </a:r>
            <a:r>
              <a:rPr lang="fr-FR" sz="2000" b="0" dirty="0">
                <a:latin typeface="Bahnschrift" panose="020B0502040204020203" pitchFamily="34" charset="0"/>
              </a:rPr>
              <a:t>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of PhD and more at the </a:t>
            </a:r>
            <a:r>
              <a:rPr lang="fr-FR" sz="2000" b="0" dirty="0" err="1">
                <a:latin typeface="Bahnschrift" panose="020B0502040204020203" pitchFamily="34" charset="0"/>
              </a:rPr>
              <a:t>University</a:t>
            </a:r>
            <a:r>
              <a:rPr lang="fr-FR" sz="2000" b="0" dirty="0">
                <a:latin typeface="Bahnschrift" panose="020B0502040204020203" pitchFamily="34" charset="0"/>
              </a:rPr>
              <a:t> of Poitiers 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6E7FD3B2-2478-49DB-AF76-A087A30E99B0}"/>
              </a:ext>
            </a:extLst>
          </p:cNvPr>
          <p:cNvSpPr txBox="1"/>
          <p:nvPr/>
        </p:nvSpPr>
        <p:spPr>
          <a:xfrm>
            <a:off x="1111234" y="2343918"/>
            <a:ext cx="271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log in to my personnal space on </a:t>
            </a:r>
            <a:r>
              <a:rPr lang="fr-FR" sz="1400" dirty="0">
                <a:latin typeface="Bahnschrift Light SemiCondensed" panose="020B0502040204020203" pitchFamily="34" charset="0"/>
                <a:hlinkClick r:id="rId1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(website available in English).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685F3C06-D509-472D-8F47-C2CA0987EC63}"/>
              </a:ext>
            </a:extLst>
          </p:cNvPr>
          <p:cNvSpPr txBox="1"/>
          <p:nvPr/>
        </p:nvSpPr>
        <p:spPr>
          <a:xfrm>
            <a:off x="4539334" y="2579278"/>
            <a:ext cx="243205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In the section « To do » of </a:t>
            </a:r>
            <a:r>
              <a:rPr lang="fr-FR" sz="1400" dirty="0" err="1">
                <a:latin typeface="Bahnschrift Light SemiCondensed" panose="020B0502040204020203" pitchFamily="34" charset="0"/>
              </a:rPr>
              <a:t>my</a:t>
            </a:r>
            <a:r>
              <a:rPr lang="fr-FR" sz="1400" dirty="0">
                <a:latin typeface="Bahnschrift Light SemiCondensed" panose="020B0502040204020203" pitchFamily="34" charset="0"/>
              </a:rPr>
              <a:t> dashboard, I clic on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I sign the doctoral charter </a:t>
            </a:r>
            <a:r>
              <a:rPr lang="fr-FR" sz="1400" dirty="0">
                <a:latin typeface="Bahnschrift Light SemiCondensed" panose="020B0502040204020203" pitchFamily="34" charset="0"/>
              </a:rPr>
              <a:t>». 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326628D-4160-4078-A1B0-442CC1D5726B}"/>
              </a:ext>
            </a:extLst>
          </p:cNvPr>
          <p:cNvSpPr txBox="1"/>
          <p:nvPr/>
        </p:nvSpPr>
        <p:spPr>
          <a:xfrm>
            <a:off x="4539335" y="3254869"/>
            <a:ext cx="24320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 err="1">
                <a:latin typeface="Bahnschrift Light SemiCondensed" panose="020B0502040204020203" pitchFamily="34" charset="0"/>
              </a:rPr>
              <a:t>Then</a:t>
            </a:r>
            <a:r>
              <a:rPr lang="fr-FR" sz="1400" dirty="0">
                <a:latin typeface="Bahnschrift Light SemiCondensed" panose="020B0502040204020203" pitchFamily="34" charset="0"/>
              </a:rPr>
              <a:t> 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consult</a:t>
            </a:r>
            <a:r>
              <a:rPr lang="fr-FR" sz="1400" dirty="0">
                <a:latin typeface="Bahnschrift Light SemiCondensed" panose="020B0502040204020203" pitchFamily="34" charset="0"/>
              </a:rPr>
              <a:t> the applications to </a:t>
            </a:r>
            <a:r>
              <a:rPr lang="fr-FR" sz="1400" dirty="0" err="1">
                <a:latin typeface="Bahnschrift Light SemiCondensed" panose="020B0502040204020203" pitchFamily="34" charset="0"/>
              </a:rPr>
              <a:t>be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analyzed</a:t>
            </a:r>
            <a:r>
              <a:rPr lang="fr-FR" sz="1400" dirty="0">
                <a:latin typeface="Bahnschrift Light SemiCondensed" panose="020B0502040204020203" pitchFamily="34" charset="0"/>
              </a:rPr>
              <a:t> by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clicking</a:t>
            </a:r>
            <a:r>
              <a:rPr lang="fr-FR" sz="1400" dirty="0">
                <a:latin typeface="Bahnschrift Light SemiCondensed" panose="020B0502040204020203" pitchFamily="34" charset="0"/>
              </a:rPr>
              <a:t> on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PhD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supervisor</a:t>
            </a:r>
            <a:r>
              <a:rPr lang="fr-FR" sz="1400" b="1" dirty="0">
                <a:latin typeface="Bahnschrift Light SemiCondensed" panose="020B0502040204020203" pitchFamily="34" charset="0"/>
              </a:rPr>
              <a:t>– registration :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give</a:t>
            </a:r>
            <a:r>
              <a:rPr lang="fr-FR" sz="1400" b="1" dirty="0">
                <a:latin typeface="Bahnschrift Light SemiCondensed" panose="020B0502040204020203" pitchFamily="34" charset="0"/>
              </a:rPr>
              <a:t>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your</a:t>
            </a:r>
            <a:r>
              <a:rPr lang="fr-FR" sz="1400" b="1" dirty="0">
                <a:latin typeface="Bahnschrift Light SemiCondensed" panose="020B0502040204020203" pitchFamily="34" charset="0"/>
              </a:rPr>
              <a:t> opinion </a:t>
            </a:r>
            <a:r>
              <a:rPr lang="fr-FR" sz="1400" dirty="0">
                <a:latin typeface="Bahnschrift Light SemiCondensed" panose="020B0502040204020203" pitchFamily="34" charset="0"/>
              </a:rPr>
              <a:t>».</a:t>
            </a:r>
          </a:p>
        </p:txBody>
      </p: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87873554-05A3-4DE5-8044-02505707824F}"/>
              </a:ext>
            </a:extLst>
          </p:cNvPr>
          <p:cNvGrpSpPr/>
          <p:nvPr/>
        </p:nvGrpSpPr>
        <p:grpSpPr>
          <a:xfrm>
            <a:off x="4031659" y="2192908"/>
            <a:ext cx="793920" cy="707886"/>
            <a:chOff x="3609976" y="2860499"/>
            <a:chExt cx="793920" cy="707886"/>
          </a:xfrm>
        </p:grpSpPr>
        <p:sp>
          <p:nvSpPr>
            <p:cNvPr id="66" name="Forme libre : forme 65">
              <a:extLst>
                <a:ext uri="{FF2B5EF4-FFF2-40B4-BE49-F238E27FC236}">
                  <a16:creationId xmlns:a16="http://schemas.microsoft.com/office/drawing/2014/main" id="{5551A39F-BBC5-496C-AA5B-AF5BE07F2355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3594B733-2EC9-4745-AB4E-6549AD2ADD6C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1861DD7A-3E8D-4648-9927-5B663EAC8579}"/>
              </a:ext>
            </a:extLst>
          </p:cNvPr>
          <p:cNvSpPr/>
          <p:nvPr/>
        </p:nvSpPr>
        <p:spPr>
          <a:xfrm>
            <a:off x="3721100" y="2667000"/>
            <a:ext cx="368300" cy="50800"/>
          </a:xfrm>
          <a:custGeom>
            <a:avLst/>
            <a:gdLst>
              <a:gd name="connsiteX0" fmla="*/ 0 w 368300"/>
              <a:gd name="connsiteY0" fmla="*/ 50800 h 50800"/>
              <a:gd name="connsiteX1" fmla="*/ 279400 w 368300"/>
              <a:gd name="connsiteY1" fmla="*/ 25400 h 50800"/>
              <a:gd name="connsiteX2" fmla="*/ 330200 w 368300"/>
              <a:gd name="connsiteY2" fmla="*/ 12700 h 50800"/>
              <a:gd name="connsiteX3" fmla="*/ 368300 w 368300"/>
              <a:gd name="connsiteY3" fmla="*/ 0 h 5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00" h="50800">
                <a:moveTo>
                  <a:pt x="0" y="50800"/>
                </a:moveTo>
                <a:cubicBezTo>
                  <a:pt x="137445" y="42210"/>
                  <a:pt x="170959" y="47088"/>
                  <a:pt x="279400" y="25400"/>
                </a:cubicBezTo>
                <a:cubicBezTo>
                  <a:pt x="296516" y="21977"/>
                  <a:pt x="313417" y="17495"/>
                  <a:pt x="330200" y="12700"/>
                </a:cubicBezTo>
                <a:cubicBezTo>
                  <a:pt x="343072" y="9022"/>
                  <a:pt x="368300" y="0"/>
                  <a:pt x="368300" y="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Forme libre : forme 3">
            <a:extLst>
              <a:ext uri="{FF2B5EF4-FFF2-40B4-BE49-F238E27FC236}">
                <a16:creationId xmlns:a16="http://schemas.microsoft.com/office/drawing/2014/main" id="{FC2508EF-1CC3-49BD-A00B-D7C478CD1369}"/>
              </a:ext>
            </a:extLst>
          </p:cNvPr>
          <p:cNvSpPr/>
          <p:nvPr/>
        </p:nvSpPr>
        <p:spPr>
          <a:xfrm>
            <a:off x="4152900" y="2895600"/>
            <a:ext cx="254000" cy="2095500"/>
          </a:xfrm>
          <a:custGeom>
            <a:avLst/>
            <a:gdLst>
              <a:gd name="connsiteX0" fmla="*/ 203200 w 254000"/>
              <a:gd name="connsiteY0" fmla="*/ 0 h 2095500"/>
              <a:gd name="connsiteX1" fmla="*/ 177800 w 254000"/>
              <a:gd name="connsiteY1" fmla="*/ 304800 h 2095500"/>
              <a:gd name="connsiteX2" fmla="*/ 215900 w 254000"/>
              <a:gd name="connsiteY2" fmla="*/ 914400 h 2095500"/>
              <a:gd name="connsiteX3" fmla="*/ 241300 w 254000"/>
              <a:gd name="connsiteY3" fmla="*/ 1079500 h 2095500"/>
              <a:gd name="connsiteX4" fmla="*/ 254000 w 254000"/>
              <a:gd name="connsiteY4" fmla="*/ 1206500 h 2095500"/>
              <a:gd name="connsiteX5" fmla="*/ 203200 w 254000"/>
              <a:gd name="connsiteY5" fmla="*/ 1574800 h 2095500"/>
              <a:gd name="connsiteX6" fmla="*/ 88900 w 254000"/>
              <a:gd name="connsiteY6" fmla="*/ 1727200 h 2095500"/>
              <a:gd name="connsiteX7" fmla="*/ 50800 w 254000"/>
              <a:gd name="connsiteY7" fmla="*/ 1790700 h 2095500"/>
              <a:gd name="connsiteX8" fmla="*/ 38100 w 254000"/>
              <a:gd name="connsiteY8" fmla="*/ 1828800 h 2095500"/>
              <a:gd name="connsiteX9" fmla="*/ 12700 w 254000"/>
              <a:gd name="connsiteY9" fmla="*/ 2057400 h 2095500"/>
              <a:gd name="connsiteX10" fmla="*/ 0 w 254000"/>
              <a:gd name="connsiteY10" fmla="*/ 2095500 h 209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4000" h="2095500">
                <a:moveTo>
                  <a:pt x="203200" y="0"/>
                </a:moveTo>
                <a:cubicBezTo>
                  <a:pt x="194733" y="101600"/>
                  <a:pt x="171440" y="203046"/>
                  <a:pt x="177800" y="304800"/>
                </a:cubicBezTo>
                <a:cubicBezTo>
                  <a:pt x="190500" y="508000"/>
                  <a:pt x="199268" y="711484"/>
                  <a:pt x="215900" y="914400"/>
                </a:cubicBezTo>
                <a:cubicBezTo>
                  <a:pt x="220449" y="969895"/>
                  <a:pt x="234098" y="1024287"/>
                  <a:pt x="241300" y="1079500"/>
                </a:cubicBezTo>
                <a:cubicBezTo>
                  <a:pt x="246803" y="1121687"/>
                  <a:pt x="249767" y="1164167"/>
                  <a:pt x="254000" y="1206500"/>
                </a:cubicBezTo>
                <a:cubicBezTo>
                  <a:pt x="237067" y="1329267"/>
                  <a:pt x="240657" y="1456667"/>
                  <a:pt x="203200" y="1574800"/>
                </a:cubicBezTo>
                <a:cubicBezTo>
                  <a:pt x="184008" y="1635330"/>
                  <a:pt x="125519" y="1675323"/>
                  <a:pt x="88900" y="1727200"/>
                </a:cubicBezTo>
                <a:cubicBezTo>
                  <a:pt x="74665" y="1747366"/>
                  <a:pt x="61839" y="1768622"/>
                  <a:pt x="50800" y="1790700"/>
                </a:cubicBezTo>
                <a:cubicBezTo>
                  <a:pt x="44813" y="1802674"/>
                  <a:pt x="41004" y="1815732"/>
                  <a:pt x="38100" y="1828800"/>
                </a:cubicBezTo>
                <a:cubicBezTo>
                  <a:pt x="16316" y="1926826"/>
                  <a:pt x="28930" y="1935672"/>
                  <a:pt x="12700" y="2057400"/>
                </a:cubicBezTo>
                <a:cubicBezTo>
                  <a:pt x="10931" y="2070670"/>
                  <a:pt x="0" y="2095500"/>
                  <a:pt x="0" y="20955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016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rme libre : forme 75">
            <a:extLst>
              <a:ext uri="{FF2B5EF4-FFF2-40B4-BE49-F238E27FC236}">
                <a16:creationId xmlns:a16="http://schemas.microsoft.com/office/drawing/2014/main" id="{2B3A8FC0-99E3-4C97-AAF2-1412C907087D}"/>
              </a:ext>
            </a:extLst>
          </p:cNvPr>
          <p:cNvSpPr/>
          <p:nvPr/>
        </p:nvSpPr>
        <p:spPr>
          <a:xfrm rot="15979360">
            <a:off x="-356756" y="-687286"/>
            <a:ext cx="1788858" cy="2434984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EC6AC74-5958-4E01-8ADD-7E34CBF1BB32}"/>
              </a:ext>
            </a:extLst>
          </p:cNvPr>
          <p:cNvSpPr/>
          <p:nvPr/>
        </p:nvSpPr>
        <p:spPr>
          <a:xfrm>
            <a:off x="838401" y="1940055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a </a:t>
            </a:r>
            <a:r>
              <a:rPr lang="en-US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en-US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Candidate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make my application for registration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586027" y="2104924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1810025" y="1167117"/>
            <a:ext cx="3701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 SemiCondensed" panose="020B0502040204020203" pitchFamily="34" charset="0"/>
              </a:rPr>
              <a:t>I log in or create my </a:t>
            </a:r>
            <a:r>
              <a:rPr lang="en-US" sz="1400" dirty="0" err="1">
                <a:latin typeface="Bahnschrift Light SemiCondensed" panose="020B0502040204020203" pitchFamily="34" charset="0"/>
              </a:rPr>
              <a:t>personnal</a:t>
            </a:r>
            <a:r>
              <a:rPr lang="en-US" sz="1400" dirty="0">
                <a:latin typeface="Bahnschrift Light SemiCondensed" panose="020B0502040204020203" pitchFamily="34" charset="0"/>
              </a:rPr>
              <a:t> space on </a:t>
            </a:r>
            <a:r>
              <a:rPr lang="fr-FR" sz="1400" dirty="0">
                <a:latin typeface="Bahnschrift Light SemiCondensed" panose="020B0502040204020203" pitchFamily="34" charset="0"/>
                <a:hlinkClick r:id="rId2"/>
              </a:rPr>
              <a:t>ADUM</a:t>
            </a:r>
            <a:r>
              <a:rPr lang="en-US" sz="1400" dirty="0">
                <a:latin typeface="Bahnschrift Light SemiCondensed" panose="020B0502040204020203" pitchFamily="34" charset="0"/>
              </a:rPr>
              <a:t> (website available in English).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" y="41298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55511" y="264482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Registration process </a:t>
            </a:r>
            <a:r>
              <a:rPr lang="en-US" sz="2000" b="0" dirty="0">
                <a:latin typeface="Bahnschrift" panose="020B0502040204020203" pitchFamily="34" charset="0"/>
              </a:rPr>
              <a:t>for the 1rst year </a:t>
            </a:r>
          </a:p>
          <a:p>
            <a:r>
              <a:rPr lang="en-US" sz="2000" b="0" dirty="0">
                <a:latin typeface="Bahnschrift" panose="020B0502040204020203" pitchFamily="34" charset="0"/>
              </a:rPr>
              <a:t>of PhD at the University of Poitiers </a:t>
            </a:r>
            <a:endParaRPr lang="fr-FR" sz="2000" b="0" dirty="0">
              <a:latin typeface="Bahnschrift" panose="020B0502040204020203" pitchFamily="34" charset="0"/>
            </a:endParaRP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6150C1E0-DEF8-4FCC-893B-4BEB8391CDDE}"/>
              </a:ext>
            </a:extLst>
          </p:cNvPr>
          <p:cNvSpPr/>
          <p:nvPr/>
        </p:nvSpPr>
        <p:spPr>
          <a:xfrm>
            <a:off x="838401" y="2979434"/>
            <a:ext cx="5270439" cy="937328"/>
          </a:xfrm>
          <a:custGeom>
            <a:avLst/>
            <a:gdLst>
              <a:gd name="connsiteX0" fmla="*/ 0 w 5270439"/>
              <a:gd name="connsiteY0" fmla="*/ 156224 h 937328"/>
              <a:gd name="connsiteX1" fmla="*/ 156224 w 5270439"/>
              <a:gd name="connsiteY1" fmla="*/ 0 h 937328"/>
              <a:gd name="connsiteX2" fmla="*/ 726393 w 5270439"/>
              <a:gd name="connsiteY2" fmla="*/ 0 h 937328"/>
              <a:gd name="connsiteX3" fmla="*/ 1346142 w 5270439"/>
              <a:gd name="connsiteY3" fmla="*/ 0 h 937328"/>
              <a:gd name="connsiteX4" fmla="*/ 2065051 w 5270439"/>
              <a:gd name="connsiteY4" fmla="*/ 0 h 937328"/>
              <a:gd name="connsiteX5" fmla="*/ 2783959 w 5270439"/>
              <a:gd name="connsiteY5" fmla="*/ 0 h 937328"/>
              <a:gd name="connsiteX6" fmla="*/ 3354128 w 5270439"/>
              <a:gd name="connsiteY6" fmla="*/ 0 h 937328"/>
              <a:gd name="connsiteX7" fmla="*/ 3874717 w 5270439"/>
              <a:gd name="connsiteY7" fmla="*/ 0 h 937328"/>
              <a:gd name="connsiteX8" fmla="*/ 4345726 w 5270439"/>
              <a:gd name="connsiteY8" fmla="*/ 0 h 937328"/>
              <a:gd name="connsiteX9" fmla="*/ 5114215 w 5270439"/>
              <a:gd name="connsiteY9" fmla="*/ 0 h 937328"/>
              <a:gd name="connsiteX10" fmla="*/ 5270439 w 5270439"/>
              <a:gd name="connsiteY10" fmla="*/ 156224 h 937328"/>
              <a:gd name="connsiteX11" fmla="*/ 5270439 w 5270439"/>
              <a:gd name="connsiteY11" fmla="*/ 781104 h 937328"/>
              <a:gd name="connsiteX12" fmla="*/ 5114215 w 5270439"/>
              <a:gd name="connsiteY12" fmla="*/ 937328 h 937328"/>
              <a:gd name="connsiteX13" fmla="*/ 4544046 w 5270439"/>
              <a:gd name="connsiteY13" fmla="*/ 937328 h 937328"/>
              <a:gd name="connsiteX14" fmla="*/ 3973877 w 5270439"/>
              <a:gd name="connsiteY14" fmla="*/ 937328 h 937328"/>
              <a:gd name="connsiteX15" fmla="*/ 3304548 w 5270439"/>
              <a:gd name="connsiteY15" fmla="*/ 937328 h 937328"/>
              <a:gd name="connsiteX16" fmla="*/ 2635220 w 5270439"/>
              <a:gd name="connsiteY16" fmla="*/ 937328 h 937328"/>
              <a:gd name="connsiteX17" fmla="*/ 2015471 w 5270439"/>
              <a:gd name="connsiteY17" fmla="*/ 937328 h 937328"/>
              <a:gd name="connsiteX18" fmla="*/ 1445302 w 5270439"/>
              <a:gd name="connsiteY18" fmla="*/ 937328 h 937328"/>
              <a:gd name="connsiteX19" fmla="*/ 775973 w 5270439"/>
              <a:gd name="connsiteY19" fmla="*/ 937328 h 937328"/>
              <a:gd name="connsiteX20" fmla="*/ 156224 w 5270439"/>
              <a:gd name="connsiteY20" fmla="*/ 937328 h 937328"/>
              <a:gd name="connsiteX21" fmla="*/ 0 w 5270439"/>
              <a:gd name="connsiteY21" fmla="*/ 781104 h 937328"/>
              <a:gd name="connsiteX22" fmla="*/ 0 w 5270439"/>
              <a:gd name="connsiteY22" fmla="*/ 156224 h 937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937328" fill="none" extrusionOk="0">
                <a:moveTo>
                  <a:pt x="0" y="156224"/>
                </a:moveTo>
                <a:cubicBezTo>
                  <a:pt x="9626" y="74483"/>
                  <a:pt x="67888" y="-1676"/>
                  <a:pt x="156224" y="0"/>
                </a:cubicBezTo>
                <a:cubicBezTo>
                  <a:pt x="321830" y="-4006"/>
                  <a:pt x="568497" y="-6147"/>
                  <a:pt x="726393" y="0"/>
                </a:cubicBezTo>
                <a:cubicBezTo>
                  <a:pt x="884289" y="6147"/>
                  <a:pt x="1094029" y="-18640"/>
                  <a:pt x="1346142" y="0"/>
                </a:cubicBezTo>
                <a:cubicBezTo>
                  <a:pt x="1598255" y="18640"/>
                  <a:pt x="1762707" y="15632"/>
                  <a:pt x="2065051" y="0"/>
                </a:cubicBezTo>
                <a:cubicBezTo>
                  <a:pt x="2367395" y="-15632"/>
                  <a:pt x="2509399" y="6143"/>
                  <a:pt x="2783959" y="0"/>
                </a:cubicBezTo>
                <a:cubicBezTo>
                  <a:pt x="3058519" y="-6143"/>
                  <a:pt x="3173424" y="-22452"/>
                  <a:pt x="3354128" y="0"/>
                </a:cubicBezTo>
                <a:cubicBezTo>
                  <a:pt x="3534832" y="22452"/>
                  <a:pt x="3749142" y="10306"/>
                  <a:pt x="3874717" y="0"/>
                </a:cubicBezTo>
                <a:cubicBezTo>
                  <a:pt x="4000292" y="-10306"/>
                  <a:pt x="4142538" y="798"/>
                  <a:pt x="4345726" y="0"/>
                </a:cubicBezTo>
                <a:cubicBezTo>
                  <a:pt x="4548914" y="-798"/>
                  <a:pt x="4904435" y="-7500"/>
                  <a:pt x="5114215" y="0"/>
                </a:cubicBezTo>
                <a:cubicBezTo>
                  <a:pt x="5197461" y="5940"/>
                  <a:pt x="5277313" y="73095"/>
                  <a:pt x="5270439" y="156224"/>
                </a:cubicBezTo>
                <a:cubicBezTo>
                  <a:pt x="5272415" y="377861"/>
                  <a:pt x="5301621" y="583404"/>
                  <a:pt x="5270439" y="781104"/>
                </a:cubicBezTo>
                <a:cubicBezTo>
                  <a:pt x="5274532" y="860735"/>
                  <a:pt x="5202734" y="928431"/>
                  <a:pt x="5114215" y="937328"/>
                </a:cubicBezTo>
                <a:cubicBezTo>
                  <a:pt x="4999506" y="965214"/>
                  <a:pt x="4665962" y="917475"/>
                  <a:pt x="4544046" y="937328"/>
                </a:cubicBezTo>
                <a:cubicBezTo>
                  <a:pt x="4422130" y="957181"/>
                  <a:pt x="4169671" y="931276"/>
                  <a:pt x="3973877" y="937328"/>
                </a:cubicBezTo>
                <a:cubicBezTo>
                  <a:pt x="3778083" y="943380"/>
                  <a:pt x="3594354" y="925484"/>
                  <a:pt x="3304548" y="937328"/>
                </a:cubicBezTo>
                <a:cubicBezTo>
                  <a:pt x="3014742" y="949172"/>
                  <a:pt x="2968647" y="923473"/>
                  <a:pt x="2635220" y="937328"/>
                </a:cubicBezTo>
                <a:cubicBezTo>
                  <a:pt x="2301793" y="951183"/>
                  <a:pt x="2259101" y="916988"/>
                  <a:pt x="2015471" y="937328"/>
                </a:cubicBezTo>
                <a:cubicBezTo>
                  <a:pt x="1771841" y="957668"/>
                  <a:pt x="1582992" y="910284"/>
                  <a:pt x="1445302" y="937328"/>
                </a:cubicBezTo>
                <a:cubicBezTo>
                  <a:pt x="1307612" y="964372"/>
                  <a:pt x="925692" y="923744"/>
                  <a:pt x="775973" y="937328"/>
                </a:cubicBezTo>
                <a:cubicBezTo>
                  <a:pt x="626254" y="950912"/>
                  <a:pt x="432948" y="917397"/>
                  <a:pt x="156224" y="937328"/>
                </a:cubicBezTo>
                <a:cubicBezTo>
                  <a:pt x="69907" y="925965"/>
                  <a:pt x="21418" y="865389"/>
                  <a:pt x="0" y="781104"/>
                </a:cubicBezTo>
                <a:cubicBezTo>
                  <a:pt x="5216" y="588571"/>
                  <a:pt x="-24424" y="431359"/>
                  <a:pt x="0" y="156224"/>
                </a:cubicBezTo>
                <a:close/>
              </a:path>
              <a:path w="5270439" h="937328" stroke="0" extrusionOk="0">
                <a:moveTo>
                  <a:pt x="0" y="156224"/>
                </a:moveTo>
                <a:cubicBezTo>
                  <a:pt x="-9311" y="66808"/>
                  <a:pt x="62301" y="-4952"/>
                  <a:pt x="156224" y="0"/>
                </a:cubicBezTo>
                <a:cubicBezTo>
                  <a:pt x="386882" y="32545"/>
                  <a:pt x="669364" y="-18602"/>
                  <a:pt x="825553" y="0"/>
                </a:cubicBezTo>
                <a:cubicBezTo>
                  <a:pt x="981742" y="18602"/>
                  <a:pt x="1236558" y="-10253"/>
                  <a:pt x="1395722" y="0"/>
                </a:cubicBezTo>
                <a:cubicBezTo>
                  <a:pt x="1554886" y="10253"/>
                  <a:pt x="1807098" y="22508"/>
                  <a:pt x="1965891" y="0"/>
                </a:cubicBezTo>
                <a:cubicBezTo>
                  <a:pt x="2124684" y="-22508"/>
                  <a:pt x="2323155" y="10770"/>
                  <a:pt x="2486480" y="0"/>
                </a:cubicBezTo>
                <a:cubicBezTo>
                  <a:pt x="2649805" y="-10770"/>
                  <a:pt x="2785242" y="-8924"/>
                  <a:pt x="3056649" y="0"/>
                </a:cubicBezTo>
                <a:cubicBezTo>
                  <a:pt x="3328056" y="8924"/>
                  <a:pt x="3346496" y="-8149"/>
                  <a:pt x="3527658" y="0"/>
                </a:cubicBezTo>
                <a:cubicBezTo>
                  <a:pt x="3708820" y="8149"/>
                  <a:pt x="3858658" y="-23611"/>
                  <a:pt x="4147407" y="0"/>
                </a:cubicBezTo>
                <a:cubicBezTo>
                  <a:pt x="4436156" y="23611"/>
                  <a:pt x="4852540" y="420"/>
                  <a:pt x="5114215" y="0"/>
                </a:cubicBezTo>
                <a:cubicBezTo>
                  <a:pt x="5209715" y="-8117"/>
                  <a:pt x="5264100" y="73107"/>
                  <a:pt x="5270439" y="156224"/>
                </a:cubicBezTo>
                <a:cubicBezTo>
                  <a:pt x="5252942" y="360041"/>
                  <a:pt x="5292985" y="594507"/>
                  <a:pt x="5270439" y="781104"/>
                </a:cubicBezTo>
                <a:cubicBezTo>
                  <a:pt x="5266976" y="871893"/>
                  <a:pt x="5207165" y="946838"/>
                  <a:pt x="5114215" y="937328"/>
                </a:cubicBezTo>
                <a:cubicBezTo>
                  <a:pt x="4899871" y="931665"/>
                  <a:pt x="4658374" y="964792"/>
                  <a:pt x="4395306" y="937328"/>
                </a:cubicBezTo>
                <a:cubicBezTo>
                  <a:pt x="4132238" y="909864"/>
                  <a:pt x="4039349" y="952946"/>
                  <a:pt x="3924297" y="937328"/>
                </a:cubicBezTo>
                <a:cubicBezTo>
                  <a:pt x="3809245" y="921710"/>
                  <a:pt x="3474055" y="962910"/>
                  <a:pt x="3354128" y="937328"/>
                </a:cubicBezTo>
                <a:cubicBezTo>
                  <a:pt x="3234201" y="911746"/>
                  <a:pt x="3008884" y="929616"/>
                  <a:pt x="2783959" y="937328"/>
                </a:cubicBezTo>
                <a:cubicBezTo>
                  <a:pt x="2559034" y="945040"/>
                  <a:pt x="2447948" y="921853"/>
                  <a:pt x="2312950" y="937328"/>
                </a:cubicBezTo>
                <a:cubicBezTo>
                  <a:pt x="2177952" y="952803"/>
                  <a:pt x="1913412" y="954878"/>
                  <a:pt x="1693201" y="937328"/>
                </a:cubicBezTo>
                <a:cubicBezTo>
                  <a:pt x="1472990" y="919778"/>
                  <a:pt x="1348227" y="927397"/>
                  <a:pt x="1222192" y="937328"/>
                </a:cubicBezTo>
                <a:cubicBezTo>
                  <a:pt x="1096157" y="947259"/>
                  <a:pt x="963270" y="955929"/>
                  <a:pt x="751183" y="937328"/>
                </a:cubicBezTo>
                <a:cubicBezTo>
                  <a:pt x="539096" y="918727"/>
                  <a:pt x="395221" y="949735"/>
                  <a:pt x="156224" y="937328"/>
                </a:cubicBezTo>
                <a:cubicBezTo>
                  <a:pt x="72933" y="957854"/>
                  <a:pt x="11745" y="854296"/>
                  <a:pt x="0" y="781104"/>
                </a:cubicBezTo>
                <a:cubicBezTo>
                  <a:pt x="-20331" y="630439"/>
                  <a:pt x="-5198" y="371388"/>
                  <a:pt x="0" y="156224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a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supervisor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and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Laboratory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Director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give an opinion on the quality of the project and the conditions of realization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A14C7363-2CE2-470D-8125-4AB1E324674B}"/>
              </a:ext>
            </a:extLst>
          </p:cNvPr>
          <p:cNvSpPr/>
          <p:nvPr/>
        </p:nvSpPr>
        <p:spPr>
          <a:xfrm>
            <a:off x="838401" y="4281409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the doctoral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school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administration</a:t>
            </a:r>
            <a:endParaRPr lang="fr-FR" sz="1200" dirty="0">
              <a:solidFill>
                <a:schemeClr val="tx1"/>
              </a:solidFill>
              <a:highlight>
                <a:srgbClr val="FFFF00"/>
              </a:highlight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check and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stabilize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the data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entered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by the candidate</a:t>
            </a: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7C539BF5-AACA-4647-87EB-407B458EF8B3}"/>
              </a:ext>
            </a:extLst>
          </p:cNvPr>
          <p:cNvSpPr/>
          <p:nvPr/>
        </p:nvSpPr>
        <p:spPr>
          <a:xfrm>
            <a:off x="838401" y="5320788"/>
            <a:ext cx="5270439" cy="773846"/>
          </a:xfrm>
          <a:custGeom>
            <a:avLst/>
            <a:gdLst>
              <a:gd name="connsiteX0" fmla="*/ 0 w 5270439"/>
              <a:gd name="connsiteY0" fmla="*/ 128977 h 773846"/>
              <a:gd name="connsiteX1" fmla="*/ 128977 w 5270439"/>
              <a:gd name="connsiteY1" fmla="*/ 0 h 773846"/>
              <a:gd name="connsiteX2" fmla="*/ 705413 w 5270439"/>
              <a:gd name="connsiteY2" fmla="*/ 0 h 773846"/>
              <a:gd name="connsiteX3" fmla="*/ 1331973 w 5270439"/>
              <a:gd name="connsiteY3" fmla="*/ 0 h 773846"/>
              <a:gd name="connsiteX4" fmla="*/ 2058784 w 5270439"/>
              <a:gd name="connsiteY4" fmla="*/ 0 h 773846"/>
              <a:gd name="connsiteX5" fmla="*/ 2785594 w 5270439"/>
              <a:gd name="connsiteY5" fmla="*/ 0 h 773846"/>
              <a:gd name="connsiteX6" fmla="*/ 3362030 w 5270439"/>
              <a:gd name="connsiteY6" fmla="*/ 0 h 773846"/>
              <a:gd name="connsiteX7" fmla="*/ 3888341 w 5270439"/>
              <a:gd name="connsiteY7" fmla="*/ 0 h 773846"/>
              <a:gd name="connsiteX8" fmla="*/ 4364527 w 5270439"/>
              <a:gd name="connsiteY8" fmla="*/ 0 h 773846"/>
              <a:gd name="connsiteX9" fmla="*/ 5141462 w 5270439"/>
              <a:gd name="connsiteY9" fmla="*/ 0 h 773846"/>
              <a:gd name="connsiteX10" fmla="*/ 5270439 w 5270439"/>
              <a:gd name="connsiteY10" fmla="*/ 128977 h 773846"/>
              <a:gd name="connsiteX11" fmla="*/ 5270439 w 5270439"/>
              <a:gd name="connsiteY11" fmla="*/ 644869 h 773846"/>
              <a:gd name="connsiteX12" fmla="*/ 5141462 w 5270439"/>
              <a:gd name="connsiteY12" fmla="*/ 773846 h 773846"/>
              <a:gd name="connsiteX13" fmla="*/ 4565026 w 5270439"/>
              <a:gd name="connsiteY13" fmla="*/ 773846 h 773846"/>
              <a:gd name="connsiteX14" fmla="*/ 3988590 w 5270439"/>
              <a:gd name="connsiteY14" fmla="*/ 773846 h 773846"/>
              <a:gd name="connsiteX15" fmla="*/ 3311905 w 5270439"/>
              <a:gd name="connsiteY15" fmla="*/ 773846 h 773846"/>
              <a:gd name="connsiteX16" fmla="*/ 2635220 w 5270439"/>
              <a:gd name="connsiteY16" fmla="*/ 773846 h 773846"/>
              <a:gd name="connsiteX17" fmla="*/ 2008659 w 5270439"/>
              <a:gd name="connsiteY17" fmla="*/ 773846 h 773846"/>
              <a:gd name="connsiteX18" fmla="*/ 1432223 w 5270439"/>
              <a:gd name="connsiteY18" fmla="*/ 773846 h 773846"/>
              <a:gd name="connsiteX19" fmla="*/ 755538 w 5270439"/>
              <a:gd name="connsiteY19" fmla="*/ 773846 h 773846"/>
              <a:gd name="connsiteX20" fmla="*/ 128977 w 5270439"/>
              <a:gd name="connsiteY20" fmla="*/ 773846 h 773846"/>
              <a:gd name="connsiteX21" fmla="*/ 0 w 5270439"/>
              <a:gd name="connsiteY21" fmla="*/ 644869 h 773846"/>
              <a:gd name="connsiteX22" fmla="*/ 0 w 5270439"/>
              <a:gd name="connsiteY22" fmla="*/ 128977 h 773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773846" fill="none" extrusionOk="0">
                <a:moveTo>
                  <a:pt x="0" y="128977"/>
                </a:moveTo>
                <a:cubicBezTo>
                  <a:pt x="8152" y="61589"/>
                  <a:pt x="49210" y="-6959"/>
                  <a:pt x="128977" y="0"/>
                </a:cubicBezTo>
                <a:cubicBezTo>
                  <a:pt x="258499" y="-25117"/>
                  <a:pt x="504388" y="-8154"/>
                  <a:pt x="705413" y="0"/>
                </a:cubicBezTo>
                <a:cubicBezTo>
                  <a:pt x="906438" y="8154"/>
                  <a:pt x="1063947" y="-11879"/>
                  <a:pt x="1331973" y="0"/>
                </a:cubicBezTo>
                <a:cubicBezTo>
                  <a:pt x="1599999" y="11879"/>
                  <a:pt x="1888232" y="26525"/>
                  <a:pt x="2058784" y="0"/>
                </a:cubicBezTo>
                <a:cubicBezTo>
                  <a:pt x="2229336" y="-26525"/>
                  <a:pt x="2558279" y="22161"/>
                  <a:pt x="2785594" y="0"/>
                </a:cubicBezTo>
                <a:cubicBezTo>
                  <a:pt x="3012909" y="-22161"/>
                  <a:pt x="3193451" y="3651"/>
                  <a:pt x="3362030" y="0"/>
                </a:cubicBezTo>
                <a:cubicBezTo>
                  <a:pt x="3530609" y="-3651"/>
                  <a:pt x="3777786" y="-10913"/>
                  <a:pt x="3888341" y="0"/>
                </a:cubicBezTo>
                <a:cubicBezTo>
                  <a:pt x="3998896" y="10913"/>
                  <a:pt x="4197192" y="21635"/>
                  <a:pt x="4364527" y="0"/>
                </a:cubicBezTo>
                <a:cubicBezTo>
                  <a:pt x="4531862" y="-21635"/>
                  <a:pt x="4946352" y="14010"/>
                  <a:pt x="5141462" y="0"/>
                </a:cubicBezTo>
                <a:cubicBezTo>
                  <a:pt x="5205114" y="14838"/>
                  <a:pt x="5279171" y="61747"/>
                  <a:pt x="5270439" y="128977"/>
                </a:cubicBezTo>
                <a:cubicBezTo>
                  <a:pt x="5256260" y="301956"/>
                  <a:pt x="5258701" y="411864"/>
                  <a:pt x="5270439" y="644869"/>
                </a:cubicBezTo>
                <a:cubicBezTo>
                  <a:pt x="5274113" y="710132"/>
                  <a:pt x="5213341" y="771276"/>
                  <a:pt x="5141462" y="773846"/>
                </a:cubicBezTo>
                <a:cubicBezTo>
                  <a:pt x="4909912" y="800461"/>
                  <a:pt x="4844129" y="795994"/>
                  <a:pt x="4565026" y="773846"/>
                </a:cubicBezTo>
                <a:cubicBezTo>
                  <a:pt x="4285923" y="751698"/>
                  <a:pt x="4107823" y="760526"/>
                  <a:pt x="3988590" y="773846"/>
                </a:cubicBezTo>
                <a:cubicBezTo>
                  <a:pt x="3869357" y="787166"/>
                  <a:pt x="3489078" y="785410"/>
                  <a:pt x="3311905" y="773846"/>
                </a:cubicBezTo>
                <a:cubicBezTo>
                  <a:pt x="3134732" y="762282"/>
                  <a:pt x="2962551" y="775434"/>
                  <a:pt x="2635220" y="773846"/>
                </a:cubicBezTo>
                <a:cubicBezTo>
                  <a:pt x="2307890" y="772258"/>
                  <a:pt x="2212408" y="767776"/>
                  <a:pt x="2008659" y="773846"/>
                </a:cubicBezTo>
                <a:cubicBezTo>
                  <a:pt x="1804910" y="779916"/>
                  <a:pt x="1596505" y="783559"/>
                  <a:pt x="1432223" y="773846"/>
                </a:cubicBezTo>
                <a:cubicBezTo>
                  <a:pt x="1267941" y="764133"/>
                  <a:pt x="1036079" y="788379"/>
                  <a:pt x="755538" y="773846"/>
                </a:cubicBezTo>
                <a:cubicBezTo>
                  <a:pt x="474998" y="759313"/>
                  <a:pt x="396362" y="751475"/>
                  <a:pt x="128977" y="773846"/>
                </a:cubicBezTo>
                <a:cubicBezTo>
                  <a:pt x="57702" y="760619"/>
                  <a:pt x="6200" y="715523"/>
                  <a:pt x="0" y="644869"/>
                </a:cubicBezTo>
                <a:cubicBezTo>
                  <a:pt x="16596" y="390722"/>
                  <a:pt x="-5401" y="298861"/>
                  <a:pt x="0" y="128977"/>
                </a:cubicBezTo>
                <a:close/>
              </a:path>
              <a:path w="5270439" h="773846" stroke="0" extrusionOk="0">
                <a:moveTo>
                  <a:pt x="0" y="128977"/>
                </a:moveTo>
                <a:cubicBezTo>
                  <a:pt x="-15574" y="52499"/>
                  <a:pt x="44556" y="-8546"/>
                  <a:pt x="128977" y="0"/>
                </a:cubicBezTo>
                <a:cubicBezTo>
                  <a:pt x="356733" y="5613"/>
                  <a:pt x="522531" y="-23777"/>
                  <a:pt x="805662" y="0"/>
                </a:cubicBezTo>
                <a:cubicBezTo>
                  <a:pt x="1088794" y="23777"/>
                  <a:pt x="1097455" y="18555"/>
                  <a:pt x="1382098" y="0"/>
                </a:cubicBezTo>
                <a:cubicBezTo>
                  <a:pt x="1666741" y="-18555"/>
                  <a:pt x="1681585" y="-25895"/>
                  <a:pt x="1958534" y="0"/>
                </a:cubicBezTo>
                <a:cubicBezTo>
                  <a:pt x="2235483" y="25895"/>
                  <a:pt x="2286982" y="-22392"/>
                  <a:pt x="2484845" y="0"/>
                </a:cubicBezTo>
                <a:cubicBezTo>
                  <a:pt x="2682708" y="22392"/>
                  <a:pt x="2910491" y="504"/>
                  <a:pt x="3061281" y="0"/>
                </a:cubicBezTo>
                <a:cubicBezTo>
                  <a:pt x="3212071" y="-504"/>
                  <a:pt x="3336036" y="-16049"/>
                  <a:pt x="3537467" y="0"/>
                </a:cubicBezTo>
                <a:cubicBezTo>
                  <a:pt x="3738898" y="16049"/>
                  <a:pt x="4007999" y="7930"/>
                  <a:pt x="4164027" y="0"/>
                </a:cubicBezTo>
                <a:cubicBezTo>
                  <a:pt x="4320055" y="-7930"/>
                  <a:pt x="4774281" y="-6544"/>
                  <a:pt x="5141462" y="0"/>
                </a:cubicBezTo>
                <a:cubicBezTo>
                  <a:pt x="5220337" y="-6729"/>
                  <a:pt x="5264134" y="60891"/>
                  <a:pt x="5270439" y="128977"/>
                </a:cubicBezTo>
                <a:cubicBezTo>
                  <a:pt x="5251140" y="297756"/>
                  <a:pt x="5252212" y="511708"/>
                  <a:pt x="5270439" y="644869"/>
                </a:cubicBezTo>
                <a:cubicBezTo>
                  <a:pt x="5263268" y="725439"/>
                  <a:pt x="5213692" y="775269"/>
                  <a:pt x="5141462" y="773846"/>
                </a:cubicBezTo>
                <a:cubicBezTo>
                  <a:pt x="4990787" y="779104"/>
                  <a:pt x="4671117" y="782040"/>
                  <a:pt x="4414652" y="773846"/>
                </a:cubicBezTo>
                <a:cubicBezTo>
                  <a:pt x="4158187" y="765653"/>
                  <a:pt x="4158883" y="760642"/>
                  <a:pt x="3938466" y="773846"/>
                </a:cubicBezTo>
                <a:cubicBezTo>
                  <a:pt x="3718049" y="787050"/>
                  <a:pt x="3484669" y="782964"/>
                  <a:pt x="3362030" y="773846"/>
                </a:cubicBezTo>
                <a:cubicBezTo>
                  <a:pt x="3239391" y="764728"/>
                  <a:pt x="3030880" y="780076"/>
                  <a:pt x="2785594" y="773846"/>
                </a:cubicBezTo>
                <a:cubicBezTo>
                  <a:pt x="2540308" y="767616"/>
                  <a:pt x="2435874" y="783056"/>
                  <a:pt x="2309408" y="773846"/>
                </a:cubicBezTo>
                <a:cubicBezTo>
                  <a:pt x="2182942" y="764636"/>
                  <a:pt x="1950175" y="792948"/>
                  <a:pt x="1682847" y="773846"/>
                </a:cubicBezTo>
                <a:cubicBezTo>
                  <a:pt x="1415519" y="754744"/>
                  <a:pt x="1391221" y="761882"/>
                  <a:pt x="1206661" y="773846"/>
                </a:cubicBezTo>
                <a:cubicBezTo>
                  <a:pt x="1022101" y="785810"/>
                  <a:pt x="906492" y="790207"/>
                  <a:pt x="730475" y="773846"/>
                </a:cubicBezTo>
                <a:cubicBezTo>
                  <a:pt x="554458" y="757485"/>
                  <a:pt x="346070" y="781587"/>
                  <a:pt x="128977" y="773846"/>
                </a:cubicBezTo>
                <a:cubicBezTo>
                  <a:pt x="59586" y="786489"/>
                  <a:pt x="9854" y="705120"/>
                  <a:pt x="0" y="644869"/>
                </a:cubicBezTo>
                <a:cubicBezTo>
                  <a:pt x="25226" y="415756"/>
                  <a:pt x="-24263" y="255725"/>
                  <a:pt x="0" y="12897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the doctoral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school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Director</a:t>
            </a:r>
            <a:endParaRPr lang="fr-FR" sz="1200" dirty="0">
              <a:solidFill>
                <a:schemeClr val="tx1"/>
              </a:solidFill>
              <a:highlight>
                <a:srgbClr val="FFFF00"/>
              </a:highlight>
              <a:latin typeface="Bahnschrift SemiLight" panose="020B0502040204020203" pitchFamily="34" charset="0"/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propose the applicant’s </a:t>
            </a:r>
            <a:r>
              <a:rPr lang="en-US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Registration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to the Head of the Institution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44D696A2-A47D-42DE-B80A-944E28993294}"/>
              </a:ext>
            </a:extLst>
          </p:cNvPr>
          <p:cNvSpPr/>
          <p:nvPr/>
        </p:nvSpPr>
        <p:spPr>
          <a:xfrm>
            <a:off x="838401" y="6360167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the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University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administration</a:t>
            </a:r>
            <a:endParaRPr lang="fr-FR" sz="1200" strike="sngStrike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check the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admissibility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of the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register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file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5CBF47B2-AEB8-4DD3-B202-52DD823B8516}"/>
              </a:ext>
            </a:extLst>
          </p:cNvPr>
          <p:cNvSpPr/>
          <p:nvPr/>
        </p:nvSpPr>
        <p:spPr>
          <a:xfrm>
            <a:off x="793780" y="7399268"/>
            <a:ext cx="5270439" cy="788975"/>
          </a:xfrm>
          <a:custGeom>
            <a:avLst/>
            <a:gdLst>
              <a:gd name="connsiteX0" fmla="*/ 0 w 5270439"/>
              <a:gd name="connsiteY0" fmla="*/ 131498 h 788975"/>
              <a:gd name="connsiteX1" fmla="*/ 131498 w 5270439"/>
              <a:gd name="connsiteY1" fmla="*/ 0 h 788975"/>
              <a:gd name="connsiteX2" fmla="*/ 707354 w 5270439"/>
              <a:gd name="connsiteY2" fmla="*/ 0 h 788975"/>
              <a:gd name="connsiteX3" fmla="*/ 1333284 w 5270439"/>
              <a:gd name="connsiteY3" fmla="*/ 0 h 788975"/>
              <a:gd name="connsiteX4" fmla="*/ 2059364 w 5270439"/>
              <a:gd name="connsiteY4" fmla="*/ 0 h 788975"/>
              <a:gd name="connsiteX5" fmla="*/ 2785443 w 5270439"/>
              <a:gd name="connsiteY5" fmla="*/ 0 h 788975"/>
              <a:gd name="connsiteX6" fmla="*/ 3361299 w 5270439"/>
              <a:gd name="connsiteY6" fmla="*/ 0 h 788975"/>
              <a:gd name="connsiteX7" fmla="*/ 3887080 w 5270439"/>
              <a:gd name="connsiteY7" fmla="*/ 0 h 788975"/>
              <a:gd name="connsiteX8" fmla="*/ 4362787 w 5270439"/>
              <a:gd name="connsiteY8" fmla="*/ 0 h 788975"/>
              <a:gd name="connsiteX9" fmla="*/ 5138941 w 5270439"/>
              <a:gd name="connsiteY9" fmla="*/ 0 h 788975"/>
              <a:gd name="connsiteX10" fmla="*/ 5270439 w 5270439"/>
              <a:gd name="connsiteY10" fmla="*/ 131498 h 788975"/>
              <a:gd name="connsiteX11" fmla="*/ 5270439 w 5270439"/>
              <a:gd name="connsiteY11" fmla="*/ 657477 h 788975"/>
              <a:gd name="connsiteX12" fmla="*/ 5138941 w 5270439"/>
              <a:gd name="connsiteY12" fmla="*/ 788975 h 788975"/>
              <a:gd name="connsiteX13" fmla="*/ 4563085 w 5270439"/>
              <a:gd name="connsiteY13" fmla="*/ 788975 h 788975"/>
              <a:gd name="connsiteX14" fmla="*/ 3987229 w 5270439"/>
              <a:gd name="connsiteY14" fmla="*/ 788975 h 788975"/>
              <a:gd name="connsiteX15" fmla="*/ 3311224 w 5270439"/>
              <a:gd name="connsiteY15" fmla="*/ 788975 h 788975"/>
              <a:gd name="connsiteX16" fmla="*/ 2635220 w 5270439"/>
              <a:gd name="connsiteY16" fmla="*/ 788975 h 788975"/>
              <a:gd name="connsiteX17" fmla="*/ 2009289 w 5270439"/>
              <a:gd name="connsiteY17" fmla="*/ 788975 h 788975"/>
              <a:gd name="connsiteX18" fmla="*/ 1433433 w 5270439"/>
              <a:gd name="connsiteY18" fmla="*/ 788975 h 788975"/>
              <a:gd name="connsiteX19" fmla="*/ 757428 w 5270439"/>
              <a:gd name="connsiteY19" fmla="*/ 788975 h 788975"/>
              <a:gd name="connsiteX20" fmla="*/ 131498 w 5270439"/>
              <a:gd name="connsiteY20" fmla="*/ 788975 h 788975"/>
              <a:gd name="connsiteX21" fmla="*/ 0 w 5270439"/>
              <a:gd name="connsiteY21" fmla="*/ 657477 h 788975"/>
              <a:gd name="connsiteX22" fmla="*/ 0 w 5270439"/>
              <a:gd name="connsiteY22" fmla="*/ 131498 h 78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788975" fill="none" extrusionOk="0">
                <a:moveTo>
                  <a:pt x="0" y="131498"/>
                </a:moveTo>
                <a:cubicBezTo>
                  <a:pt x="12119" y="64589"/>
                  <a:pt x="53128" y="-4685"/>
                  <a:pt x="131498" y="0"/>
                </a:cubicBezTo>
                <a:cubicBezTo>
                  <a:pt x="398602" y="-6179"/>
                  <a:pt x="486928" y="22339"/>
                  <a:pt x="707354" y="0"/>
                </a:cubicBezTo>
                <a:cubicBezTo>
                  <a:pt x="927780" y="-22339"/>
                  <a:pt x="1171310" y="-20873"/>
                  <a:pt x="1333284" y="0"/>
                </a:cubicBezTo>
                <a:cubicBezTo>
                  <a:pt x="1495258" y="20873"/>
                  <a:pt x="1750099" y="18706"/>
                  <a:pt x="2059364" y="0"/>
                </a:cubicBezTo>
                <a:cubicBezTo>
                  <a:pt x="2368629" y="-18706"/>
                  <a:pt x="2543661" y="-142"/>
                  <a:pt x="2785443" y="0"/>
                </a:cubicBezTo>
                <a:cubicBezTo>
                  <a:pt x="3027225" y="142"/>
                  <a:pt x="3241174" y="-20755"/>
                  <a:pt x="3361299" y="0"/>
                </a:cubicBezTo>
                <a:cubicBezTo>
                  <a:pt x="3481424" y="20755"/>
                  <a:pt x="3641031" y="2449"/>
                  <a:pt x="3887080" y="0"/>
                </a:cubicBezTo>
                <a:cubicBezTo>
                  <a:pt x="4133129" y="-2449"/>
                  <a:pt x="4233853" y="-21793"/>
                  <a:pt x="4362787" y="0"/>
                </a:cubicBezTo>
                <a:cubicBezTo>
                  <a:pt x="4491721" y="21793"/>
                  <a:pt x="4822855" y="27972"/>
                  <a:pt x="5138941" y="0"/>
                </a:cubicBezTo>
                <a:cubicBezTo>
                  <a:pt x="5210483" y="2119"/>
                  <a:pt x="5278241" y="62450"/>
                  <a:pt x="5270439" y="131498"/>
                </a:cubicBezTo>
                <a:cubicBezTo>
                  <a:pt x="5270071" y="283048"/>
                  <a:pt x="5284679" y="531902"/>
                  <a:pt x="5270439" y="657477"/>
                </a:cubicBezTo>
                <a:cubicBezTo>
                  <a:pt x="5272610" y="726575"/>
                  <a:pt x="5215889" y="771789"/>
                  <a:pt x="5138941" y="788975"/>
                </a:cubicBezTo>
                <a:cubicBezTo>
                  <a:pt x="4880324" y="782433"/>
                  <a:pt x="4802834" y="767978"/>
                  <a:pt x="4563085" y="788975"/>
                </a:cubicBezTo>
                <a:cubicBezTo>
                  <a:pt x="4323336" y="809972"/>
                  <a:pt x="4213336" y="806140"/>
                  <a:pt x="3987229" y="788975"/>
                </a:cubicBezTo>
                <a:cubicBezTo>
                  <a:pt x="3761122" y="771810"/>
                  <a:pt x="3476101" y="763164"/>
                  <a:pt x="3311224" y="788975"/>
                </a:cubicBezTo>
                <a:cubicBezTo>
                  <a:pt x="3146348" y="814786"/>
                  <a:pt x="2866871" y="767238"/>
                  <a:pt x="2635220" y="788975"/>
                </a:cubicBezTo>
                <a:cubicBezTo>
                  <a:pt x="2403569" y="810712"/>
                  <a:pt x="2307039" y="761658"/>
                  <a:pt x="2009289" y="788975"/>
                </a:cubicBezTo>
                <a:cubicBezTo>
                  <a:pt x="1711539" y="816292"/>
                  <a:pt x="1560836" y="793425"/>
                  <a:pt x="1433433" y="788975"/>
                </a:cubicBezTo>
                <a:cubicBezTo>
                  <a:pt x="1306030" y="784525"/>
                  <a:pt x="924772" y="776096"/>
                  <a:pt x="757428" y="788975"/>
                </a:cubicBezTo>
                <a:cubicBezTo>
                  <a:pt x="590085" y="801854"/>
                  <a:pt x="420860" y="778869"/>
                  <a:pt x="131498" y="788975"/>
                </a:cubicBezTo>
                <a:cubicBezTo>
                  <a:pt x="58867" y="786817"/>
                  <a:pt x="14711" y="728730"/>
                  <a:pt x="0" y="657477"/>
                </a:cubicBezTo>
                <a:cubicBezTo>
                  <a:pt x="2535" y="514628"/>
                  <a:pt x="-17189" y="363304"/>
                  <a:pt x="0" y="131498"/>
                </a:cubicBezTo>
                <a:close/>
              </a:path>
              <a:path w="5270439" h="788975" stroke="0" extrusionOk="0">
                <a:moveTo>
                  <a:pt x="0" y="131498"/>
                </a:moveTo>
                <a:cubicBezTo>
                  <a:pt x="-15710" y="53583"/>
                  <a:pt x="43715" y="-9823"/>
                  <a:pt x="131498" y="0"/>
                </a:cubicBezTo>
                <a:cubicBezTo>
                  <a:pt x="351421" y="23964"/>
                  <a:pt x="548545" y="15994"/>
                  <a:pt x="807503" y="0"/>
                </a:cubicBezTo>
                <a:cubicBezTo>
                  <a:pt x="1066461" y="-15994"/>
                  <a:pt x="1101389" y="-20813"/>
                  <a:pt x="1383359" y="0"/>
                </a:cubicBezTo>
                <a:cubicBezTo>
                  <a:pt x="1665329" y="20813"/>
                  <a:pt x="1835676" y="-4207"/>
                  <a:pt x="1959215" y="0"/>
                </a:cubicBezTo>
                <a:cubicBezTo>
                  <a:pt x="2082754" y="4207"/>
                  <a:pt x="2249151" y="-13571"/>
                  <a:pt x="2484996" y="0"/>
                </a:cubicBezTo>
                <a:cubicBezTo>
                  <a:pt x="2720841" y="13571"/>
                  <a:pt x="2868616" y="-4020"/>
                  <a:pt x="3060852" y="0"/>
                </a:cubicBezTo>
                <a:cubicBezTo>
                  <a:pt x="3253088" y="4020"/>
                  <a:pt x="3326133" y="20157"/>
                  <a:pt x="3536559" y="0"/>
                </a:cubicBezTo>
                <a:cubicBezTo>
                  <a:pt x="3746985" y="-20157"/>
                  <a:pt x="3928038" y="17520"/>
                  <a:pt x="4162490" y="0"/>
                </a:cubicBezTo>
                <a:cubicBezTo>
                  <a:pt x="4396942" y="-17520"/>
                  <a:pt x="4672085" y="-19509"/>
                  <a:pt x="5138941" y="0"/>
                </a:cubicBezTo>
                <a:cubicBezTo>
                  <a:pt x="5220246" y="-7643"/>
                  <a:pt x="5259744" y="64211"/>
                  <a:pt x="5270439" y="131498"/>
                </a:cubicBezTo>
                <a:cubicBezTo>
                  <a:pt x="5257546" y="366130"/>
                  <a:pt x="5251819" y="504066"/>
                  <a:pt x="5270439" y="657477"/>
                </a:cubicBezTo>
                <a:cubicBezTo>
                  <a:pt x="5260521" y="743017"/>
                  <a:pt x="5221537" y="803194"/>
                  <a:pt x="5138941" y="788975"/>
                </a:cubicBezTo>
                <a:cubicBezTo>
                  <a:pt x="4796106" y="804854"/>
                  <a:pt x="4661585" y="813337"/>
                  <a:pt x="4412862" y="788975"/>
                </a:cubicBezTo>
                <a:cubicBezTo>
                  <a:pt x="4164139" y="764613"/>
                  <a:pt x="4158401" y="806913"/>
                  <a:pt x="3937155" y="788975"/>
                </a:cubicBezTo>
                <a:cubicBezTo>
                  <a:pt x="3715909" y="771037"/>
                  <a:pt x="3557328" y="802585"/>
                  <a:pt x="3361299" y="788975"/>
                </a:cubicBezTo>
                <a:cubicBezTo>
                  <a:pt x="3165270" y="775365"/>
                  <a:pt x="2930398" y="784704"/>
                  <a:pt x="2785443" y="788975"/>
                </a:cubicBezTo>
                <a:cubicBezTo>
                  <a:pt x="2640488" y="793246"/>
                  <a:pt x="2545698" y="773451"/>
                  <a:pt x="2309736" y="788975"/>
                </a:cubicBezTo>
                <a:cubicBezTo>
                  <a:pt x="2073774" y="804499"/>
                  <a:pt x="1995629" y="777721"/>
                  <a:pt x="1683805" y="788975"/>
                </a:cubicBezTo>
                <a:cubicBezTo>
                  <a:pt x="1371981" y="800229"/>
                  <a:pt x="1367266" y="792184"/>
                  <a:pt x="1208098" y="788975"/>
                </a:cubicBezTo>
                <a:cubicBezTo>
                  <a:pt x="1048930" y="785766"/>
                  <a:pt x="829849" y="773201"/>
                  <a:pt x="732391" y="788975"/>
                </a:cubicBezTo>
                <a:cubicBezTo>
                  <a:pt x="634933" y="804749"/>
                  <a:pt x="369665" y="796526"/>
                  <a:pt x="131498" y="788975"/>
                </a:cubicBezTo>
                <a:cubicBezTo>
                  <a:pt x="59272" y="791708"/>
                  <a:pt x="5539" y="723929"/>
                  <a:pt x="0" y="657477"/>
                </a:cubicBezTo>
                <a:cubicBezTo>
                  <a:pt x="-1947" y="499780"/>
                  <a:pt x="15208" y="353056"/>
                  <a:pt x="0" y="13149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Chairman of  the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University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of Poitiers</a:t>
            </a:r>
            <a:endParaRPr lang="fr-FR" sz="1200" strike="sngStrike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pronounce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the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registration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E99C2093-FBF5-49F3-A1B1-7796DC4EDD6A}"/>
              </a:ext>
            </a:extLst>
          </p:cNvPr>
          <p:cNvSpPr/>
          <p:nvPr/>
        </p:nvSpPr>
        <p:spPr>
          <a:xfrm>
            <a:off x="838401" y="8438926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a candidate for a doctoral thesis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finalize my registration (payment of registration fees and CVEC)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555040" y="3358081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479209" y="4413678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561593" y="5436557"/>
            <a:ext cx="602311" cy="793337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A49B1CC-18DC-4495-9857-8C9738198392}"/>
              </a:ext>
            </a:extLst>
          </p:cNvPr>
          <p:cNvGrpSpPr/>
          <p:nvPr/>
        </p:nvGrpSpPr>
        <p:grpSpPr>
          <a:xfrm>
            <a:off x="513479" y="6459282"/>
            <a:ext cx="813328" cy="707886"/>
            <a:chOff x="1264450" y="7302116"/>
            <a:chExt cx="862229" cy="723082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1264450" y="7441172"/>
              <a:ext cx="674078" cy="570727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1316151" y="7302116"/>
              <a:ext cx="810528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DC374D7-CBB6-42BD-80E0-081DF6983AF2}"/>
              </a:ext>
            </a:extLst>
          </p:cNvPr>
          <p:cNvGrpSpPr/>
          <p:nvPr/>
        </p:nvGrpSpPr>
        <p:grpSpPr>
          <a:xfrm rot="20967748">
            <a:off x="492595" y="7510816"/>
            <a:ext cx="856777" cy="699627"/>
            <a:chOff x="4594749" y="8099951"/>
            <a:chExt cx="908289" cy="774604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897514">
              <a:off x="4645266" y="8233620"/>
              <a:ext cx="590418" cy="691452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 rot="632252">
              <a:off x="4661387" y="8099951"/>
              <a:ext cx="841651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90522F77-2E8F-44EF-9E83-453D576C12D0}"/>
              </a:ext>
            </a:extLst>
          </p:cNvPr>
          <p:cNvGrpSpPr/>
          <p:nvPr/>
        </p:nvGrpSpPr>
        <p:grpSpPr>
          <a:xfrm>
            <a:off x="524025" y="8573635"/>
            <a:ext cx="639879" cy="707886"/>
            <a:chOff x="739379" y="2061429"/>
            <a:chExt cx="678352" cy="723081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37A0F546-C168-4F3C-A0A2-06FCCE7CB17D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6388A0A-D71E-4BBB-A5EB-B79E906FB054}"/>
                </a:ext>
              </a:extLst>
            </p:cNvPr>
            <p:cNvSpPr txBox="1"/>
            <p:nvPr/>
          </p:nvSpPr>
          <p:spPr>
            <a:xfrm>
              <a:off x="739379" y="2061429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C0CDB14A-424F-4034-9F40-E0A0CBBDCF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5384" y="7525646"/>
            <a:ext cx="390367" cy="390367"/>
          </a:xfrm>
          <a:prstGeom prst="rect">
            <a:avLst/>
          </a:prstGeom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21C1536F-3B6A-4DF9-9668-E235BA223F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8285" y="2068500"/>
            <a:ext cx="390367" cy="39036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95AD4D25-B9D6-44FC-A143-903B7044B1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08284" y="4439859"/>
            <a:ext cx="390368" cy="390368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9734259B-E62E-4D84-A69D-9574B25580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8284" y="5480133"/>
            <a:ext cx="393686" cy="393686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69BF46CD-5B62-44DA-94EB-D5B6441CAF9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05384" y="6508972"/>
            <a:ext cx="390368" cy="390368"/>
          </a:xfrm>
          <a:prstGeom prst="rect">
            <a:avLst/>
          </a:prstGeom>
        </p:spPr>
      </p:pic>
      <p:pic>
        <p:nvPicPr>
          <p:cNvPr id="1026" name="Picture 2" descr="homme ">
            <a:extLst>
              <a:ext uri="{FF2B5EF4-FFF2-40B4-BE49-F238E27FC236}">
                <a16:creationId xmlns:a16="http://schemas.microsoft.com/office/drawing/2014/main" id="{9F6F83D3-44C7-4A06-A2CE-CA305E7E6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209" y="3140175"/>
            <a:ext cx="390368" cy="390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07C98536-ED64-494A-8F3C-A389C0CCD9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32510" y="3335359"/>
            <a:ext cx="390368" cy="390368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B5A93F45-7930-4E74-90CA-2D03777A4D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13656" y="8617749"/>
            <a:ext cx="390367" cy="39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5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Forme libre : forme 35">
            <a:extLst>
              <a:ext uri="{FF2B5EF4-FFF2-40B4-BE49-F238E27FC236}">
                <a16:creationId xmlns:a16="http://schemas.microsoft.com/office/drawing/2014/main" id="{557D91CD-D3AC-4A20-AE69-C06370339DF6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50D94517-6A8A-4841-A89F-BFE7A3A23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61" name="ZoneTexte 36">
            <a:extLst>
              <a:ext uri="{FF2B5EF4-FFF2-40B4-BE49-F238E27FC236}">
                <a16:creationId xmlns:a16="http://schemas.microsoft.com/office/drawing/2014/main" id="{DE889974-02A3-4F24-9F8A-E9B24AA59A26}"/>
              </a:ext>
            </a:extLst>
          </p:cNvPr>
          <p:cNvSpPr txBox="1"/>
          <p:nvPr/>
        </p:nvSpPr>
        <p:spPr>
          <a:xfrm>
            <a:off x="0" y="3998893"/>
            <a:ext cx="6857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Bahnschrift" panose="020B0502040204020203" pitchFamily="34" charset="0"/>
              </a:rPr>
              <a:t>Registration process for the 2nd year of</a:t>
            </a:r>
          </a:p>
          <a:p>
            <a:pPr algn="ctr"/>
            <a:r>
              <a:rPr lang="en-US" sz="2800" dirty="0">
                <a:latin typeface="Bahnschrift" panose="020B0502040204020203" pitchFamily="34" charset="0"/>
              </a:rPr>
              <a:t> PhD and more at the University of Poitiers</a:t>
            </a:r>
            <a:r>
              <a:rPr lang="fr-FR" sz="2800" dirty="0">
                <a:latin typeface="Bahnschrif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1640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AEC6AC74-5958-4E01-8ADD-7E34CBF1BB32}"/>
              </a:ext>
            </a:extLst>
          </p:cNvPr>
          <p:cNvSpPr/>
          <p:nvPr/>
        </p:nvSpPr>
        <p:spPr>
          <a:xfrm>
            <a:off x="838401" y="1940054"/>
            <a:ext cx="5270439" cy="975505"/>
          </a:xfrm>
          <a:custGeom>
            <a:avLst/>
            <a:gdLst>
              <a:gd name="connsiteX0" fmla="*/ 0 w 5270439"/>
              <a:gd name="connsiteY0" fmla="*/ 162587 h 975505"/>
              <a:gd name="connsiteX1" fmla="*/ 162587 w 5270439"/>
              <a:gd name="connsiteY1" fmla="*/ 0 h 975505"/>
              <a:gd name="connsiteX2" fmla="*/ 731292 w 5270439"/>
              <a:gd name="connsiteY2" fmla="*/ 0 h 975505"/>
              <a:gd name="connsiteX3" fmla="*/ 1349451 w 5270439"/>
              <a:gd name="connsiteY3" fmla="*/ 0 h 975505"/>
              <a:gd name="connsiteX4" fmla="*/ 2066514 w 5270439"/>
              <a:gd name="connsiteY4" fmla="*/ 0 h 975505"/>
              <a:gd name="connsiteX5" fmla="*/ 2783577 w 5270439"/>
              <a:gd name="connsiteY5" fmla="*/ 0 h 975505"/>
              <a:gd name="connsiteX6" fmla="*/ 3352283 w 5270439"/>
              <a:gd name="connsiteY6" fmla="*/ 0 h 975505"/>
              <a:gd name="connsiteX7" fmla="*/ 3871536 w 5270439"/>
              <a:gd name="connsiteY7" fmla="*/ 0 h 975505"/>
              <a:gd name="connsiteX8" fmla="*/ 4341336 w 5270439"/>
              <a:gd name="connsiteY8" fmla="*/ 0 h 975505"/>
              <a:gd name="connsiteX9" fmla="*/ 5107852 w 5270439"/>
              <a:gd name="connsiteY9" fmla="*/ 0 h 975505"/>
              <a:gd name="connsiteX10" fmla="*/ 5270439 w 5270439"/>
              <a:gd name="connsiteY10" fmla="*/ 162587 h 975505"/>
              <a:gd name="connsiteX11" fmla="*/ 5270439 w 5270439"/>
              <a:gd name="connsiteY11" fmla="*/ 812918 h 975505"/>
              <a:gd name="connsiteX12" fmla="*/ 5107852 w 5270439"/>
              <a:gd name="connsiteY12" fmla="*/ 975505 h 975505"/>
              <a:gd name="connsiteX13" fmla="*/ 4539147 w 5270439"/>
              <a:gd name="connsiteY13" fmla="*/ 975505 h 975505"/>
              <a:gd name="connsiteX14" fmla="*/ 3970441 w 5270439"/>
              <a:gd name="connsiteY14" fmla="*/ 975505 h 975505"/>
              <a:gd name="connsiteX15" fmla="*/ 3302830 w 5270439"/>
              <a:gd name="connsiteY15" fmla="*/ 975505 h 975505"/>
              <a:gd name="connsiteX16" fmla="*/ 2635220 w 5270439"/>
              <a:gd name="connsiteY16" fmla="*/ 975505 h 975505"/>
              <a:gd name="connsiteX17" fmla="*/ 2017061 w 5270439"/>
              <a:gd name="connsiteY17" fmla="*/ 975505 h 975505"/>
              <a:gd name="connsiteX18" fmla="*/ 1448356 w 5270439"/>
              <a:gd name="connsiteY18" fmla="*/ 975505 h 975505"/>
              <a:gd name="connsiteX19" fmla="*/ 780745 w 5270439"/>
              <a:gd name="connsiteY19" fmla="*/ 975505 h 975505"/>
              <a:gd name="connsiteX20" fmla="*/ 162587 w 5270439"/>
              <a:gd name="connsiteY20" fmla="*/ 975505 h 975505"/>
              <a:gd name="connsiteX21" fmla="*/ 0 w 5270439"/>
              <a:gd name="connsiteY21" fmla="*/ 812918 h 975505"/>
              <a:gd name="connsiteX22" fmla="*/ 0 w 5270439"/>
              <a:gd name="connsiteY22" fmla="*/ 162587 h 975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975505" fill="none" extrusionOk="0">
                <a:moveTo>
                  <a:pt x="0" y="162587"/>
                </a:moveTo>
                <a:cubicBezTo>
                  <a:pt x="10984" y="77973"/>
                  <a:pt x="56921" y="-12941"/>
                  <a:pt x="162587" y="0"/>
                </a:cubicBezTo>
                <a:cubicBezTo>
                  <a:pt x="325594" y="-2617"/>
                  <a:pt x="609734" y="21085"/>
                  <a:pt x="731292" y="0"/>
                </a:cubicBezTo>
                <a:cubicBezTo>
                  <a:pt x="852850" y="-21085"/>
                  <a:pt x="1105229" y="25736"/>
                  <a:pt x="1349451" y="0"/>
                </a:cubicBezTo>
                <a:cubicBezTo>
                  <a:pt x="1593673" y="-25736"/>
                  <a:pt x="1772059" y="-1143"/>
                  <a:pt x="2066514" y="0"/>
                </a:cubicBezTo>
                <a:cubicBezTo>
                  <a:pt x="2360969" y="1143"/>
                  <a:pt x="2580341" y="-19391"/>
                  <a:pt x="2783577" y="0"/>
                </a:cubicBezTo>
                <a:cubicBezTo>
                  <a:pt x="2986813" y="19391"/>
                  <a:pt x="3221574" y="-27332"/>
                  <a:pt x="3352283" y="0"/>
                </a:cubicBezTo>
                <a:cubicBezTo>
                  <a:pt x="3482992" y="27332"/>
                  <a:pt x="3626421" y="8866"/>
                  <a:pt x="3871536" y="0"/>
                </a:cubicBezTo>
                <a:cubicBezTo>
                  <a:pt x="4116651" y="-8866"/>
                  <a:pt x="4120614" y="-18390"/>
                  <a:pt x="4341336" y="0"/>
                </a:cubicBezTo>
                <a:cubicBezTo>
                  <a:pt x="4562058" y="18390"/>
                  <a:pt x="4803138" y="-19460"/>
                  <a:pt x="5107852" y="0"/>
                </a:cubicBezTo>
                <a:cubicBezTo>
                  <a:pt x="5194155" y="6835"/>
                  <a:pt x="5288168" y="80919"/>
                  <a:pt x="5270439" y="162587"/>
                </a:cubicBezTo>
                <a:cubicBezTo>
                  <a:pt x="5240907" y="308808"/>
                  <a:pt x="5284133" y="493435"/>
                  <a:pt x="5270439" y="812918"/>
                </a:cubicBezTo>
                <a:cubicBezTo>
                  <a:pt x="5272288" y="899708"/>
                  <a:pt x="5200770" y="963090"/>
                  <a:pt x="5107852" y="975505"/>
                </a:cubicBezTo>
                <a:cubicBezTo>
                  <a:pt x="4865163" y="989320"/>
                  <a:pt x="4815007" y="971771"/>
                  <a:pt x="4539147" y="975505"/>
                </a:cubicBezTo>
                <a:cubicBezTo>
                  <a:pt x="4263288" y="979239"/>
                  <a:pt x="4155776" y="949390"/>
                  <a:pt x="3970441" y="975505"/>
                </a:cubicBezTo>
                <a:cubicBezTo>
                  <a:pt x="3785106" y="1001620"/>
                  <a:pt x="3609196" y="1005775"/>
                  <a:pt x="3302830" y="975505"/>
                </a:cubicBezTo>
                <a:cubicBezTo>
                  <a:pt x="2996464" y="945235"/>
                  <a:pt x="2891815" y="1002651"/>
                  <a:pt x="2635220" y="975505"/>
                </a:cubicBezTo>
                <a:cubicBezTo>
                  <a:pt x="2378625" y="948360"/>
                  <a:pt x="2159237" y="993603"/>
                  <a:pt x="2017061" y="975505"/>
                </a:cubicBezTo>
                <a:cubicBezTo>
                  <a:pt x="1874885" y="957407"/>
                  <a:pt x="1633965" y="980707"/>
                  <a:pt x="1448356" y="975505"/>
                </a:cubicBezTo>
                <a:cubicBezTo>
                  <a:pt x="1262748" y="970303"/>
                  <a:pt x="938467" y="969986"/>
                  <a:pt x="780745" y="975505"/>
                </a:cubicBezTo>
                <a:cubicBezTo>
                  <a:pt x="623023" y="981024"/>
                  <a:pt x="374905" y="958975"/>
                  <a:pt x="162587" y="975505"/>
                </a:cubicBezTo>
                <a:cubicBezTo>
                  <a:pt x="72731" y="956535"/>
                  <a:pt x="16743" y="901152"/>
                  <a:pt x="0" y="812918"/>
                </a:cubicBezTo>
                <a:cubicBezTo>
                  <a:pt x="2570" y="657300"/>
                  <a:pt x="20181" y="406864"/>
                  <a:pt x="0" y="162587"/>
                </a:cubicBezTo>
                <a:close/>
              </a:path>
              <a:path w="5270439" h="975505" stroke="0" extrusionOk="0">
                <a:moveTo>
                  <a:pt x="0" y="162587"/>
                </a:moveTo>
                <a:cubicBezTo>
                  <a:pt x="-18404" y="66594"/>
                  <a:pt x="71042" y="-1134"/>
                  <a:pt x="162587" y="0"/>
                </a:cubicBezTo>
                <a:cubicBezTo>
                  <a:pt x="435997" y="-33250"/>
                  <a:pt x="590655" y="-24793"/>
                  <a:pt x="830198" y="0"/>
                </a:cubicBezTo>
                <a:cubicBezTo>
                  <a:pt x="1069741" y="24793"/>
                  <a:pt x="1232563" y="3534"/>
                  <a:pt x="1398903" y="0"/>
                </a:cubicBezTo>
                <a:cubicBezTo>
                  <a:pt x="1565243" y="-3534"/>
                  <a:pt x="1687891" y="6410"/>
                  <a:pt x="1967609" y="0"/>
                </a:cubicBezTo>
                <a:cubicBezTo>
                  <a:pt x="2247327" y="-6410"/>
                  <a:pt x="2377132" y="-10402"/>
                  <a:pt x="2486862" y="0"/>
                </a:cubicBezTo>
                <a:cubicBezTo>
                  <a:pt x="2596592" y="10402"/>
                  <a:pt x="2778338" y="-9590"/>
                  <a:pt x="3055567" y="0"/>
                </a:cubicBezTo>
                <a:cubicBezTo>
                  <a:pt x="3332797" y="9590"/>
                  <a:pt x="3344831" y="19100"/>
                  <a:pt x="3525367" y="0"/>
                </a:cubicBezTo>
                <a:cubicBezTo>
                  <a:pt x="3705903" y="-19100"/>
                  <a:pt x="3952876" y="29939"/>
                  <a:pt x="4143525" y="0"/>
                </a:cubicBezTo>
                <a:cubicBezTo>
                  <a:pt x="4334174" y="-29939"/>
                  <a:pt x="4826463" y="-3941"/>
                  <a:pt x="5107852" y="0"/>
                </a:cubicBezTo>
                <a:cubicBezTo>
                  <a:pt x="5208971" y="-9970"/>
                  <a:pt x="5267470" y="74274"/>
                  <a:pt x="5270439" y="162587"/>
                </a:cubicBezTo>
                <a:cubicBezTo>
                  <a:pt x="5269316" y="402489"/>
                  <a:pt x="5297466" y="629558"/>
                  <a:pt x="5270439" y="812918"/>
                </a:cubicBezTo>
                <a:cubicBezTo>
                  <a:pt x="5260716" y="915374"/>
                  <a:pt x="5200612" y="979734"/>
                  <a:pt x="5107852" y="975505"/>
                </a:cubicBezTo>
                <a:cubicBezTo>
                  <a:pt x="4760035" y="942815"/>
                  <a:pt x="4650034" y="983131"/>
                  <a:pt x="4390789" y="975505"/>
                </a:cubicBezTo>
                <a:cubicBezTo>
                  <a:pt x="4131544" y="967879"/>
                  <a:pt x="4020951" y="984490"/>
                  <a:pt x="3920988" y="975505"/>
                </a:cubicBezTo>
                <a:cubicBezTo>
                  <a:pt x="3821025" y="966520"/>
                  <a:pt x="3602193" y="992537"/>
                  <a:pt x="3352283" y="975505"/>
                </a:cubicBezTo>
                <a:cubicBezTo>
                  <a:pt x="3102373" y="958473"/>
                  <a:pt x="2897582" y="973738"/>
                  <a:pt x="2783577" y="975505"/>
                </a:cubicBezTo>
                <a:cubicBezTo>
                  <a:pt x="2669572" y="977272"/>
                  <a:pt x="2491846" y="961815"/>
                  <a:pt x="2313777" y="975505"/>
                </a:cubicBezTo>
                <a:cubicBezTo>
                  <a:pt x="2135708" y="989195"/>
                  <a:pt x="1997933" y="954861"/>
                  <a:pt x="1695619" y="975505"/>
                </a:cubicBezTo>
                <a:cubicBezTo>
                  <a:pt x="1393305" y="996149"/>
                  <a:pt x="1355563" y="979242"/>
                  <a:pt x="1225819" y="975505"/>
                </a:cubicBezTo>
                <a:cubicBezTo>
                  <a:pt x="1096075" y="971768"/>
                  <a:pt x="942669" y="962877"/>
                  <a:pt x="756019" y="975505"/>
                </a:cubicBezTo>
                <a:cubicBezTo>
                  <a:pt x="569369" y="988133"/>
                  <a:pt x="305161" y="951476"/>
                  <a:pt x="162587" y="975505"/>
                </a:cubicBezTo>
                <a:cubicBezTo>
                  <a:pt x="73588" y="980967"/>
                  <a:pt x="12321" y="888982"/>
                  <a:pt x="0" y="812918"/>
                </a:cubicBezTo>
                <a:cubicBezTo>
                  <a:pt x="31918" y="664258"/>
                  <a:pt x="8443" y="297361"/>
                  <a:pt x="0" y="16258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a PhD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student</a:t>
            </a:r>
            <a:endParaRPr lang="fr-FR" sz="12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make my application for re-registration and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attach the report of Individual Monitoring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Committee, approved by the doctoral school 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200000">
            <a:off x="5438320" y="8563312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55511" y="264482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>
                <a:latin typeface="Bahnschrift" panose="020B0502040204020203" pitchFamily="34" charset="0"/>
              </a:rPr>
              <a:t>Registration process for </a:t>
            </a:r>
            <a:r>
              <a:rPr lang="en-US" sz="2000" b="0" dirty="0">
                <a:latin typeface="Bahnschrift" panose="020B0502040204020203" pitchFamily="34" charset="0"/>
              </a:rPr>
              <a:t>the 2nd year of</a:t>
            </a:r>
          </a:p>
          <a:p>
            <a:r>
              <a:rPr lang="en-US" sz="2000" b="0" dirty="0">
                <a:latin typeface="Bahnschrift" panose="020B0502040204020203" pitchFamily="34" charset="0"/>
              </a:rPr>
              <a:t> PhD and more at the University of Poitiers </a:t>
            </a:r>
            <a:endParaRPr lang="fr-FR" sz="2000" b="0" dirty="0">
              <a:latin typeface="Bahnschrift" panose="020B0502040204020203" pitchFamily="34" charset="0"/>
            </a:endParaRPr>
          </a:p>
        </p:txBody>
      </p:sp>
      <p:sp>
        <p:nvSpPr>
          <p:cNvPr id="67" name="Rectangle : coins arrondis 66">
            <a:extLst>
              <a:ext uri="{FF2B5EF4-FFF2-40B4-BE49-F238E27FC236}">
                <a16:creationId xmlns:a16="http://schemas.microsoft.com/office/drawing/2014/main" id="{6150C1E0-DEF8-4FCC-893B-4BEB8391CDDE}"/>
              </a:ext>
            </a:extLst>
          </p:cNvPr>
          <p:cNvSpPr/>
          <p:nvPr/>
        </p:nvSpPr>
        <p:spPr>
          <a:xfrm>
            <a:off x="838401" y="3204690"/>
            <a:ext cx="5270439" cy="712071"/>
          </a:xfrm>
          <a:custGeom>
            <a:avLst/>
            <a:gdLst>
              <a:gd name="connsiteX0" fmla="*/ 0 w 5270439"/>
              <a:gd name="connsiteY0" fmla="*/ 118681 h 712071"/>
              <a:gd name="connsiteX1" fmla="*/ 118681 w 5270439"/>
              <a:gd name="connsiteY1" fmla="*/ 0 h 712071"/>
              <a:gd name="connsiteX2" fmla="*/ 697485 w 5270439"/>
              <a:gd name="connsiteY2" fmla="*/ 0 h 712071"/>
              <a:gd name="connsiteX3" fmla="*/ 1326619 w 5270439"/>
              <a:gd name="connsiteY3" fmla="*/ 0 h 712071"/>
              <a:gd name="connsiteX4" fmla="*/ 2056416 w 5270439"/>
              <a:gd name="connsiteY4" fmla="*/ 0 h 712071"/>
              <a:gd name="connsiteX5" fmla="*/ 2786212 w 5270439"/>
              <a:gd name="connsiteY5" fmla="*/ 0 h 712071"/>
              <a:gd name="connsiteX6" fmla="*/ 3365016 w 5270439"/>
              <a:gd name="connsiteY6" fmla="*/ 0 h 712071"/>
              <a:gd name="connsiteX7" fmla="*/ 3893489 w 5270439"/>
              <a:gd name="connsiteY7" fmla="*/ 0 h 712071"/>
              <a:gd name="connsiteX8" fmla="*/ 4371631 w 5270439"/>
              <a:gd name="connsiteY8" fmla="*/ 0 h 712071"/>
              <a:gd name="connsiteX9" fmla="*/ 5151758 w 5270439"/>
              <a:gd name="connsiteY9" fmla="*/ 0 h 712071"/>
              <a:gd name="connsiteX10" fmla="*/ 5270439 w 5270439"/>
              <a:gd name="connsiteY10" fmla="*/ 118681 h 712071"/>
              <a:gd name="connsiteX11" fmla="*/ 5270439 w 5270439"/>
              <a:gd name="connsiteY11" fmla="*/ 593390 h 712071"/>
              <a:gd name="connsiteX12" fmla="*/ 5151758 w 5270439"/>
              <a:gd name="connsiteY12" fmla="*/ 712071 h 712071"/>
              <a:gd name="connsiteX13" fmla="*/ 4572954 w 5270439"/>
              <a:gd name="connsiteY13" fmla="*/ 712071 h 712071"/>
              <a:gd name="connsiteX14" fmla="*/ 3994150 w 5270439"/>
              <a:gd name="connsiteY14" fmla="*/ 712071 h 712071"/>
              <a:gd name="connsiteX15" fmla="*/ 3314685 w 5270439"/>
              <a:gd name="connsiteY15" fmla="*/ 712071 h 712071"/>
              <a:gd name="connsiteX16" fmla="*/ 2635220 w 5270439"/>
              <a:gd name="connsiteY16" fmla="*/ 712071 h 712071"/>
              <a:gd name="connsiteX17" fmla="*/ 2006085 w 5270439"/>
              <a:gd name="connsiteY17" fmla="*/ 712071 h 712071"/>
              <a:gd name="connsiteX18" fmla="*/ 1427281 w 5270439"/>
              <a:gd name="connsiteY18" fmla="*/ 712071 h 712071"/>
              <a:gd name="connsiteX19" fmla="*/ 747816 w 5270439"/>
              <a:gd name="connsiteY19" fmla="*/ 712071 h 712071"/>
              <a:gd name="connsiteX20" fmla="*/ 118681 w 5270439"/>
              <a:gd name="connsiteY20" fmla="*/ 712071 h 712071"/>
              <a:gd name="connsiteX21" fmla="*/ 0 w 5270439"/>
              <a:gd name="connsiteY21" fmla="*/ 593390 h 712071"/>
              <a:gd name="connsiteX22" fmla="*/ 0 w 5270439"/>
              <a:gd name="connsiteY22" fmla="*/ 118681 h 712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712071" fill="none" extrusionOk="0">
                <a:moveTo>
                  <a:pt x="0" y="118681"/>
                </a:moveTo>
                <a:cubicBezTo>
                  <a:pt x="7340" y="56596"/>
                  <a:pt x="49937" y="-2608"/>
                  <a:pt x="118681" y="0"/>
                </a:cubicBezTo>
                <a:cubicBezTo>
                  <a:pt x="371789" y="20991"/>
                  <a:pt x="511111" y="2536"/>
                  <a:pt x="697485" y="0"/>
                </a:cubicBezTo>
                <a:cubicBezTo>
                  <a:pt x="883859" y="-2536"/>
                  <a:pt x="1179268" y="10192"/>
                  <a:pt x="1326619" y="0"/>
                </a:cubicBezTo>
                <a:cubicBezTo>
                  <a:pt x="1473970" y="-10192"/>
                  <a:pt x="1902484" y="19330"/>
                  <a:pt x="2056416" y="0"/>
                </a:cubicBezTo>
                <a:cubicBezTo>
                  <a:pt x="2210348" y="-19330"/>
                  <a:pt x="2533906" y="-33315"/>
                  <a:pt x="2786212" y="0"/>
                </a:cubicBezTo>
                <a:cubicBezTo>
                  <a:pt x="3038518" y="33315"/>
                  <a:pt x="3206018" y="-21239"/>
                  <a:pt x="3365016" y="0"/>
                </a:cubicBezTo>
                <a:cubicBezTo>
                  <a:pt x="3524014" y="21239"/>
                  <a:pt x="3693167" y="-15020"/>
                  <a:pt x="3893489" y="0"/>
                </a:cubicBezTo>
                <a:cubicBezTo>
                  <a:pt x="4093811" y="15020"/>
                  <a:pt x="4243932" y="4072"/>
                  <a:pt x="4371631" y="0"/>
                </a:cubicBezTo>
                <a:cubicBezTo>
                  <a:pt x="4499330" y="-4072"/>
                  <a:pt x="4905478" y="30272"/>
                  <a:pt x="5151758" y="0"/>
                </a:cubicBezTo>
                <a:cubicBezTo>
                  <a:pt x="5215178" y="4162"/>
                  <a:pt x="5282836" y="58817"/>
                  <a:pt x="5270439" y="118681"/>
                </a:cubicBezTo>
                <a:cubicBezTo>
                  <a:pt x="5258895" y="293242"/>
                  <a:pt x="5255959" y="386681"/>
                  <a:pt x="5270439" y="593390"/>
                </a:cubicBezTo>
                <a:cubicBezTo>
                  <a:pt x="5276161" y="649641"/>
                  <a:pt x="5218938" y="705578"/>
                  <a:pt x="5151758" y="712071"/>
                </a:cubicBezTo>
                <a:cubicBezTo>
                  <a:pt x="5029229" y="696334"/>
                  <a:pt x="4859116" y="688120"/>
                  <a:pt x="4572954" y="712071"/>
                </a:cubicBezTo>
                <a:cubicBezTo>
                  <a:pt x="4286792" y="736022"/>
                  <a:pt x="4110401" y="729008"/>
                  <a:pt x="3994150" y="712071"/>
                </a:cubicBezTo>
                <a:cubicBezTo>
                  <a:pt x="3877899" y="695134"/>
                  <a:pt x="3583356" y="689392"/>
                  <a:pt x="3314685" y="712071"/>
                </a:cubicBezTo>
                <a:cubicBezTo>
                  <a:pt x="3046014" y="734750"/>
                  <a:pt x="2970504" y="698033"/>
                  <a:pt x="2635220" y="712071"/>
                </a:cubicBezTo>
                <a:cubicBezTo>
                  <a:pt x="2299937" y="726109"/>
                  <a:pt x="2284031" y="691484"/>
                  <a:pt x="2006085" y="712071"/>
                </a:cubicBezTo>
                <a:cubicBezTo>
                  <a:pt x="1728140" y="732658"/>
                  <a:pt x="1590005" y="691075"/>
                  <a:pt x="1427281" y="712071"/>
                </a:cubicBezTo>
                <a:cubicBezTo>
                  <a:pt x="1264557" y="733067"/>
                  <a:pt x="962065" y="690567"/>
                  <a:pt x="747816" y="712071"/>
                </a:cubicBezTo>
                <a:cubicBezTo>
                  <a:pt x="533567" y="733575"/>
                  <a:pt x="384685" y="738188"/>
                  <a:pt x="118681" y="712071"/>
                </a:cubicBezTo>
                <a:cubicBezTo>
                  <a:pt x="53098" y="700805"/>
                  <a:pt x="10289" y="657977"/>
                  <a:pt x="0" y="593390"/>
                </a:cubicBezTo>
                <a:cubicBezTo>
                  <a:pt x="12243" y="421420"/>
                  <a:pt x="-22343" y="283148"/>
                  <a:pt x="0" y="118681"/>
                </a:cubicBezTo>
                <a:close/>
              </a:path>
              <a:path w="5270439" h="712071" stroke="0" extrusionOk="0">
                <a:moveTo>
                  <a:pt x="0" y="118681"/>
                </a:moveTo>
                <a:cubicBezTo>
                  <a:pt x="-15130" y="48039"/>
                  <a:pt x="49549" y="-2323"/>
                  <a:pt x="118681" y="0"/>
                </a:cubicBezTo>
                <a:cubicBezTo>
                  <a:pt x="293709" y="-29715"/>
                  <a:pt x="496347" y="15173"/>
                  <a:pt x="798146" y="0"/>
                </a:cubicBezTo>
                <a:cubicBezTo>
                  <a:pt x="1099945" y="-15173"/>
                  <a:pt x="1201238" y="20487"/>
                  <a:pt x="1376950" y="0"/>
                </a:cubicBezTo>
                <a:cubicBezTo>
                  <a:pt x="1552662" y="-20487"/>
                  <a:pt x="1747038" y="-9441"/>
                  <a:pt x="1955754" y="0"/>
                </a:cubicBezTo>
                <a:cubicBezTo>
                  <a:pt x="2164470" y="9441"/>
                  <a:pt x="2330072" y="-11704"/>
                  <a:pt x="2484227" y="0"/>
                </a:cubicBezTo>
                <a:cubicBezTo>
                  <a:pt x="2638382" y="11704"/>
                  <a:pt x="2897052" y="-1553"/>
                  <a:pt x="3063031" y="0"/>
                </a:cubicBezTo>
                <a:cubicBezTo>
                  <a:pt x="3229010" y="1553"/>
                  <a:pt x="3358484" y="-12104"/>
                  <a:pt x="3541173" y="0"/>
                </a:cubicBezTo>
                <a:cubicBezTo>
                  <a:pt x="3723862" y="12104"/>
                  <a:pt x="3898752" y="-9155"/>
                  <a:pt x="4170308" y="0"/>
                </a:cubicBezTo>
                <a:cubicBezTo>
                  <a:pt x="4441865" y="9155"/>
                  <a:pt x="4721645" y="-47083"/>
                  <a:pt x="5151758" y="0"/>
                </a:cubicBezTo>
                <a:cubicBezTo>
                  <a:pt x="5228379" y="-9751"/>
                  <a:pt x="5266359" y="55171"/>
                  <a:pt x="5270439" y="118681"/>
                </a:cubicBezTo>
                <a:cubicBezTo>
                  <a:pt x="5246860" y="257347"/>
                  <a:pt x="5278022" y="478232"/>
                  <a:pt x="5270439" y="593390"/>
                </a:cubicBezTo>
                <a:cubicBezTo>
                  <a:pt x="5262495" y="669281"/>
                  <a:pt x="5221905" y="718631"/>
                  <a:pt x="5151758" y="712071"/>
                </a:cubicBezTo>
                <a:cubicBezTo>
                  <a:pt x="4966320" y="687955"/>
                  <a:pt x="4780124" y="700934"/>
                  <a:pt x="4421962" y="712071"/>
                </a:cubicBezTo>
                <a:cubicBezTo>
                  <a:pt x="4063800" y="723208"/>
                  <a:pt x="4107849" y="730621"/>
                  <a:pt x="3943820" y="712071"/>
                </a:cubicBezTo>
                <a:cubicBezTo>
                  <a:pt x="3779791" y="693521"/>
                  <a:pt x="3578348" y="687511"/>
                  <a:pt x="3365016" y="712071"/>
                </a:cubicBezTo>
                <a:cubicBezTo>
                  <a:pt x="3151684" y="736631"/>
                  <a:pt x="3070832" y="708483"/>
                  <a:pt x="2786212" y="712071"/>
                </a:cubicBezTo>
                <a:cubicBezTo>
                  <a:pt x="2501592" y="715659"/>
                  <a:pt x="2459912" y="713743"/>
                  <a:pt x="2308069" y="712071"/>
                </a:cubicBezTo>
                <a:cubicBezTo>
                  <a:pt x="2156226" y="710399"/>
                  <a:pt x="1977187" y="730163"/>
                  <a:pt x="1678935" y="712071"/>
                </a:cubicBezTo>
                <a:cubicBezTo>
                  <a:pt x="1380683" y="693979"/>
                  <a:pt x="1328578" y="692606"/>
                  <a:pt x="1200793" y="712071"/>
                </a:cubicBezTo>
                <a:cubicBezTo>
                  <a:pt x="1073008" y="731536"/>
                  <a:pt x="928678" y="731766"/>
                  <a:pt x="722650" y="712071"/>
                </a:cubicBezTo>
                <a:cubicBezTo>
                  <a:pt x="516622" y="692376"/>
                  <a:pt x="321621" y="727309"/>
                  <a:pt x="118681" y="712071"/>
                </a:cubicBezTo>
                <a:cubicBezTo>
                  <a:pt x="54017" y="718130"/>
                  <a:pt x="2538" y="656108"/>
                  <a:pt x="0" y="593390"/>
                </a:cubicBezTo>
                <a:cubicBezTo>
                  <a:pt x="8471" y="485433"/>
                  <a:pt x="-22066" y="352654"/>
                  <a:pt x="0" y="118681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a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supervisor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give an opinion on the quality of the project and the conditions of realization</a:t>
            </a:r>
          </a:p>
        </p:txBody>
      </p:sp>
      <p:sp>
        <p:nvSpPr>
          <p:cNvPr id="68" name="Rectangle : coins arrondis 67">
            <a:extLst>
              <a:ext uri="{FF2B5EF4-FFF2-40B4-BE49-F238E27FC236}">
                <a16:creationId xmlns:a16="http://schemas.microsoft.com/office/drawing/2014/main" id="{A14C7363-2CE2-470D-8125-4AB1E324674B}"/>
              </a:ext>
            </a:extLst>
          </p:cNvPr>
          <p:cNvSpPr/>
          <p:nvPr/>
        </p:nvSpPr>
        <p:spPr>
          <a:xfrm>
            <a:off x="838401" y="4281409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the doctoral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school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administration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check and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stabilize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the data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entered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by the PhD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student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69" name="Rectangle : coins arrondis 68">
            <a:extLst>
              <a:ext uri="{FF2B5EF4-FFF2-40B4-BE49-F238E27FC236}">
                <a16:creationId xmlns:a16="http://schemas.microsoft.com/office/drawing/2014/main" id="{7C539BF5-AACA-4647-87EB-407B458EF8B3}"/>
              </a:ext>
            </a:extLst>
          </p:cNvPr>
          <p:cNvSpPr/>
          <p:nvPr/>
        </p:nvSpPr>
        <p:spPr>
          <a:xfrm>
            <a:off x="838401" y="5320788"/>
            <a:ext cx="5270439" cy="707886"/>
          </a:xfrm>
          <a:custGeom>
            <a:avLst/>
            <a:gdLst>
              <a:gd name="connsiteX0" fmla="*/ 0 w 5270439"/>
              <a:gd name="connsiteY0" fmla="*/ 117983 h 707886"/>
              <a:gd name="connsiteX1" fmla="*/ 117983 w 5270439"/>
              <a:gd name="connsiteY1" fmla="*/ 0 h 707886"/>
              <a:gd name="connsiteX2" fmla="*/ 696947 w 5270439"/>
              <a:gd name="connsiteY2" fmla="*/ 0 h 707886"/>
              <a:gd name="connsiteX3" fmla="*/ 1326257 w 5270439"/>
              <a:gd name="connsiteY3" fmla="*/ 0 h 707886"/>
              <a:gd name="connsiteX4" fmla="*/ 2056255 w 5270439"/>
              <a:gd name="connsiteY4" fmla="*/ 0 h 707886"/>
              <a:gd name="connsiteX5" fmla="*/ 2786254 w 5270439"/>
              <a:gd name="connsiteY5" fmla="*/ 0 h 707886"/>
              <a:gd name="connsiteX6" fmla="*/ 3365218 w 5270439"/>
              <a:gd name="connsiteY6" fmla="*/ 0 h 707886"/>
              <a:gd name="connsiteX7" fmla="*/ 3893838 w 5270439"/>
              <a:gd name="connsiteY7" fmla="*/ 0 h 707886"/>
              <a:gd name="connsiteX8" fmla="*/ 4372113 w 5270439"/>
              <a:gd name="connsiteY8" fmla="*/ 0 h 707886"/>
              <a:gd name="connsiteX9" fmla="*/ 5152456 w 5270439"/>
              <a:gd name="connsiteY9" fmla="*/ 0 h 707886"/>
              <a:gd name="connsiteX10" fmla="*/ 5270439 w 5270439"/>
              <a:gd name="connsiteY10" fmla="*/ 117983 h 707886"/>
              <a:gd name="connsiteX11" fmla="*/ 5270439 w 5270439"/>
              <a:gd name="connsiteY11" fmla="*/ 589903 h 707886"/>
              <a:gd name="connsiteX12" fmla="*/ 5152456 w 5270439"/>
              <a:gd name="connsiteY12" fmla="*/ 707886 h 707886"/>
              <a:gd name="connsiteX13" fmla="*/ 4573492 w 5270439"/>
              <a:gd name="connsiteY13" fmla="*/ 707886 h 707886"/>
              <a:gd name="connsiteX14" fmla="*/ 3994527 w 5270439"/>
              <a:gd name="connsiteY14" fmla="*/ 707886 h 707886"/>
              <a:gd name="connsiteX15" fmla="*/ 3314873 w 5270439"/>
              <a:gd name="connsiteY15" fmla="*/ 707886 h 707886"/>
              <a:gd name="connsiteX16" fmla="*/ 2635220 w 5270439"/>
              <a:gd name="connsiteY16" fmla="*/ 707886 h 707886"/>
              <a:gd name="connsiteX17" fmla="*/ 2005910 w 5270439"/>
              <a:gd name="connsiteY17" fmla="*/ 707886 h 707886"/>
              <a:gd name="connsiteX18" fmla="*/ 1426946 w 5270439"/>
              <a:gd name="connsiteY18" fmla="*/ 707886 h 707886"/>
              <a:gd name="connsiteX19" fmla="*/ 747292 w 5270439"/>
              <a:gd name="connsiteY19" fmla="*/ 707886 h 707886"/>
              <a:gd name="connsiteX20" fmla="*/ 117983 w 5270439"/>
              <a:gd name="connsiteY20" fmla="*/ 707886 h 707886"/>
              <a:gd name="connsiteX21" fmla="*/ 0 w 5270439"/>
              <a:gd name="connsiteY21" fmla="*/ 589903 h 707886"/>
              <a:gd name="connsiteX22" fmla="*/ 0 w 5270439"/>
              <a:gd name="connsiteY22" fmla="*/ 117983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707886" fill="none" extrusionOk="0">
                <a:moveTo>
                  <a:pt x="0" y="117983"/>
                </a:moveTo>
                <a:cubicBezTo>
                  <a:pt x="2360" y="53936"/>
                  <a:pt x="41609" y="-9144"/>
                  <a:pt x="117983" y="0"/>
                </a:cubicBezTo>
                <a:cubicBezTo>
                  <a:pt x="394918" y="25897"/>
                  <a:pt x="578513" y="8629"/>
                  <a:pt x="696947" y="0"/>
                </a:cubicBezTo>
                <a:cubicBezTo>
                  <a:pt x="815381" y="-8629"/>
                  <a:pt x="1097189" y="-3525"/>
                  <a:pt x="1326257" y="0"/>
                </a:cubicBezTo>
                <a:cubicBezTo>
                  <a:pt x="1555325" y="3525"/>
                  <a:pt x="1901119" y="-17724"/>
                  <a:pt x="2056255" y="0"/>
                </a:cubicBezTo>
                <a:cubicBezTo>
                  <a:pt x="2211391" y="17724"/>
                  <a:pt x="2614486" y="-21963"/>
                  <a:pt x="2786254" y="0"/>
                </a:cubicBezTo>
                <a:cubicBezTo>
                  <a:pt x="2958022" y="21963"/>
                  <a:pt x="3096971" y="25504"/>
                  <a:pt x="3365218" y="0"/>
                </a:cubicBezTo>
                <a:cubicBezTo>
                  <a:pt x="3633465" y="-25504"/>
                  <a:pt x="3739588" y="1592"/>
                  <a:pt x="3893838" y="0"/>
                </a:cubicBezTo>
                <a:cubicBezTo>
                  <a:pt x="4048088" y="-1592"/>
                  <a:pt x="4212130" y="21926"/>
                  <a:pt x="4372113" y="0"/>
                </a:cubicBezTo>
                <a:cubicBezTo>
                  <a:pt x="4532096" y="-21926"/>
                  <a:pt x="4852914" y="-3483"/>
                  <a:pt x="5152456" y="0"/>
                </a:cubicBezTo>
                <a:cubicBezTo>
                  <a:pt x="5216373" y="2433"/>
                  <a:pt x="5281021" y="57673"/>
                  <a:pt x="5270439" y="117983"/>
                </a:cubicBezTo>
                <a:cubicBezTo>
                  <a:pt x="5282671" y="245324"/>
                  <a:pt x="5263157" y="409377"/>
                  <a:pt x="5270439" y="589903"/>
                </a:cubicBezTo>
                <a:cubicBezTo>
                  <a:pt x="5277641" y="643363"/>
                  <a:pt x="5218535" y="704235"/>
                  <a:pt x="5152456" y="707886"/>
                </a:cubicBezTo>
                <a:cubicBezTo>
                  <a:pt x="4928340" y="706972"/>
                  <a:pt x="4856339" y="692082"/>
                  <a:pt x="4573492" y="707886"/>
                </a:cubicBezTo>
                <a:cubicBezTo>
                  <a:pt x="4290645" y="723690"/>
                  <a:pt x="4115923" y="683060"/>
                  <a:pt x="3994527" y="707886"/>
                </a:cubicBezTo>
                <a:cubicBezTo>
                  <a:pt x="3873131" y="732712"/>
                  <a:pt x="3551486" y="718993"/>
                  <a:pt x="3314873" y="707886"/>
                </a:cubicBezTo>
                <a:cubicBezTo>
                  <a:pt x="3078260" y="696779"/>
                  <a:pt x="2904429" y="675841"/>
                  <a:pt x="2635220" y="707886"/>
                </a:cubicBezTo>
                <a:cubicBezTo>
                  <a:pt x="2366011" y="739931"/>
                  <a:pt x="2267959" y="734137"/>
                  <a:pt x="2005910" y="707886"/>
                </a:cubicBezTo>
                <a:cubicBezTo>
                  <a:pt x="1743861" y="681636"/>
                  <a:pt x="1694726" y="726709"/>
                  <a:pt x="1426946" y="707886"/>
                </a:cubicBezTo>
                <a:cubicBezTo>
                  <a:pt x="1159166" y="689063"/>
                  <a:pt x="921881" y="723429"/>
                  <a:pt x="747292" y="707886"/>
                </a:cubicBezTo>
                <a:cubicBezTo>
                  <a:pt x="572703" y="692343"/>
                  <a:pt x="412915" y="709387"/>
                  <a:pt x="117983" y="707886"/>
                </a:cubicBezTo>
                <a:cubicBezTo>
                  <a:pt x="52781" y="695236"/>
                  <a:pt x="14376" y="653724"/>
                  <a:pt x="0" y="589903"/>
                </a:cubicBezTo>
                <a:cubicBezTo>
                  <a:pt x="-16040" y="462183"/>
                  <a:pt x="15616" y="342172"/>
                  <a:pt x="0" y="117983"/>
                </a:cubicBezTo>
                <a:close/>
              </a:path>
              <a:path w="5270439" h="707886" stroke="0" extrusionOk="0">
                <a:moveTo>
                  <a:pt x="0" y="117983"/>
                </a:moveTo>
                <a:cubicBezTo>
                  <a:pt x="-8737" y="49880"/>
                  <a:pt x="45890" y="-4493"/>
                  <a:pt x="117983" y="0"/>
                </a:cubicBezTo>
                <a:cubicBezTo>
                  <a:pt x="339680" y="-19966"/>
                  <a:pt x="595604" y="-22285"/>
                  <a:pt x="797637" y="0"/>
                </a:cubicBezTo>
                <a:cubicBezTo>
                  <a:pt x="999670" y="22285"/>
                  <a:pt x="1136563" y="15144"/>
                  <a:pt x="1376601" y="0"/>
                </a:cubicBezTo>
                <a:cubicBezTo>
                  <a:pt x="1616639" y="-15144"/>
                  <a:pt x="1704459" y="-5295"/>
                  <a:pt x="1955566" y="0"/>
                </a:cubicBezTo>
                <a:cubicBezTo>
                  <a:pt x="2206674" y="5295"/>
                  <a:pt x="2296936" y="9892"/>
                  <a:pt x="2484185" y="0"/>
                </a:cubicBezTo>
                <a:cubicBezTo>
                  <a:pt x="2671434" y="-9892"/>
                  <a:pt x="2860866" y="-26281"/>
                  <a:pt x="3063150" y="0"/>
                </a:cubicBezTo>
                <a:cubicBezTo>
                  <a:pt x="3265435" y="26281"/>
                  <a:pt x="3425784" y="-11474"/>
                  <a:pt x="3541425" y="0"/>
                </a:cubicBezTo>
                <a:cubicBezTo>
                  <a:pt x="3657066" y="11474"/>
                  <a:pt x="3933526" y="7020"/>
                  <a:pt x="4170734" y="0"/>
                </a:cubicBezTo>
                <a:cubicBezTo>
                  <a:pt x="4407942" y="-7020"/>
                  <a:pt x="4826888" y="17242"/>
                  <a:pt x="5152456" y="0"/>
                </a:cubicBezTo>
                <a:cubicBezTo>
                  <a:pt x="5220461" y="-2505"/>
                  <a:pt x="5263773" y="56149"/>
                  <a:pt x="5270439" y="117983"/>
                </a:cubicBezTo>
                <a:cubicBezTo>
                  <a:pt x="5278526" y="341618"/>
                  <a:pt x="5247225" y="409755"/>
                  <a:pt x="5270439" y="589903"/>
                </a:cubicBezTo>
                <a:cubicBezTo>
                  <a:pt x="5267400" y="659021"/>
                  <a:pt x="5224249" y="717343"/>
                  <a:pt x="5152456" y="707886"/>
                </a:cubicBezTo>
                <a:cubicBezTo>
                  <a:pt x="4823123" y="741067"/>
                  <a:pt x="4646001" y="674081"/>
                  <a:pt x="4422457" y="707886"/>
                </a:cubicBezTo>
                <a:cubicBezTo>
                  <a:pt x="4198913" y="741691"/>
                  <a:pt x="4129642" y="697611"/>
                  <a:pt x="3944182" y="707886"/>
                </a:cubicBezTo>
                <a:cubicBezTo>
                  <a:pt x="3758722" y="718161"/>
                  <a:pt x="3574572" y="719788"/>
                  <a:pt x="3365218" y="707886"/>
                </a:cubicBezTo>
                <a:cubicBezTo>
                  <a:pt x="3155864" y="695984"/>
                  <a:pt x="3068161" y="709211"/>
                  <a:pt x="2786254" y="707886"/>
                </a:cubicBezTo>
                <a:cubicBezTo>
                  <a:pt x="2504347" y="706561"/>
                  <a:pt x="2495703" y="712852"/>
                  <a:pt x="2307979" y="707886"/>
                </a:cubicBezTo>
                <a:cubicBezTo>
                  <a:pt x="2120256" y="702920"/>
                  <a:pt x="1879723" y="696775"/>
                  <a:pt x="1678670" y="707886"/>
                </a:cubicBezTo>
                <a:cubicBezTo>
                  <a:pt x="1477617" y="718997"/>
                  <a:pt x="1371234" y="691527"/>
                  <a:pt x="1200395" y="707886"/>
                </a:cubicBezTo>
                <a:cubicBezTo>
                  <a:pt x="1029557" y="724245"/>
                  <a:pt x="819805" y="706024"/>
                  <a:pt x="722120" y="707886"/>
                </a:cubicBezTo>
                <a:cubicBezTo>
                  <a:pt x="624436" y="709748"/>
                  <a:pt x="324412" y="691654"/>
                  <a:pt x="117983" y="707886"/>
                </a:cubicBezTo>
                <a:cubicBezTo>
                  <a:pt x="54177" y="717184"/>
                  <a:pt x="8252" y="645868"/>
                  <a:pt x="0" y="589903"/>
                </a:cubicBezTo>
                <a:cubicBezTo>
                  <a:pt x="6117" y="488113"/>
                  <a:pt x="13962" y="347179"/>
                  <a:pt x="0" y="117983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the doctoral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school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Director</a:t>
            </a:r>
            <a:endParaRPr lang="fr-FR" sz="12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propose the applicant’s </a:t>
            </a:r>
            <a:r>
              <a:rPr lang="en-US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Registration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to the Head of the Institution</a:t>
            </a:r>
          </a:p>
        </p:txBody>
      </p:sp>
      <p:sp>
        <p:nvSpPr>
          <p:cNvPr id="70" name="Rectangle : coins arrondis 69">
            <a:extLst>
              <a:ext uri="{FF2B5EF4-FFF2-40B4-BE49-F238E27FC236}">
                <a16:creationId xmlns:a16="http://schemas.microsoft.com/office/drawing/2014/main" id="{44D696A2-A47D-42DE-B80A-944E28993294}"/>
              </a:ext>
            </a:extLst>
          </p:cNvPr>
          <p:cNvSpPr/>
          <p:nvPr/>
        </p:nvSpPr>
        <p:spPr>
          <a:xfrm>
            <a:off x="838401" y="6360167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the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University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administration</a:t>
            </a:r>
            <a:endParaRPr lang="fr-FR" sz="1200" strike="sngStrike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check the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admissibility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of the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register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file</a:t>
            </a:r>
          </a:p>
        </p:txBody>
      </p:sp>
      <p:sp>
        <p:nvSpPr>
          <p:cNvPr id="71" name="Rectangle : coins arrondis 70">
            <a:extLst>
              <a:ext uri="{FF2B5EF4-FFF2-40B4-BE49-F238E27FC236}">
                <a16:creationId xmlns:a16="http://schemas.microsoft.com/office/drawing/2014/main" id="{5CBF47B2-AEB8-4DD3-B202-52DD823B8516}"/>
              </a:ext>
            </a:extLst>
          </p:cNvPr>
          <p:cNvSpPr/>
          <p:nvPr/>
        </p:nvSpPr>
        <p:spPr>
          <a:xfrm>
            <a:off x="838401" y="7399546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Chairman of  the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University</a:t>
            </a:r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 of Poitiers</a:t>
            </a:r>
            <a:endParaRPr lang="fr-FR" sz="1200" strike="sngStrike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pronounce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the </a:t>
            </a:r>
            <a:r>
              <a:rPr lang="fr-FR" sz="1200" b="1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Phd</a:t>
            </a:r>
            <a:r>
              <a:rPr lang="fr-FR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 registration</a:t>
            </a:r>
          </a:p>
        </p:txBody>
      </p: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E99C2093-FBF5-49F3-A1B1-7796DC4EDD6A}"/>
              </a:ext>
            </a:extLst>
          </p:cNvPr>
          <p:cNvSpPr/>
          <p:nvPr/>
        </p:nvSpPr>
        <p:spPr>
          <a:xfrm>
            <a:off x="838401" y="8438926"/>
            <a:ext cx="5270439" cy="674732"/>
          </a:xfrm>
          <a:custGeom>
            <a:avLst/>
            <a:gdLst>
              <a:gd name="connsiteX0" fmla="*/ 0 w 5270439"/>
              <a:gd name="connsiteY0" fmla="*/ 112458 h 674732"/>
              <a:gd name="connsiteX1" fmla="*/ 112458 w 5270439"/>
              <a:gd name="connsiteY1" fmla="*/ 0 h 674732"/>
              <a:gd name="connsiteX2" fmla="*/ 692693 w 5270439"/>
              <a:gd name="connsiteY2" fmla="*/ 0 h 674732"/>
              <a:gd name="connsiteX3" fmla="*/ 1323384 w 5270439"/>
              <a:gd name="connsiteY3" fmla="*/ 0 h 674732"/>
              <a:gd name="connsiteX4" fmla="*/ 2054984 w 5270439"/>
              <a:gd name="connsiteY4" fmla="*/ 0 h 674732"/>
              <a:gd name="connsiteX5" fmla="*/ 2786585 w 5270439"/>
              <a:gd name="connsiteY5" fmla="*/ 0 h 674732"/>
              <a:gd name="connsiteX6" fmla="*/ 3366820 w 5270439"/>
              <a:gd name="connsiteY6" fmla="*/ 0 h 674732"/>
              <a:gd name="connsiteX7" fmla="*/ 3896600 w 5270439"/>
              <a:gd name="connsiteY7" fmla="*/ 0 h 674732"/>
              <a:gd name="connsiteX8" fmla="*/ 4375925 w 5270439"/>
              <a:gd name="connsiteY8" fmla="*/ 0 h 674732"/>
              <a:gd name="connsiteX9" fmla="*/ 5157981 w 5270439"/>
              <a:gd name="connsiteY9" fmla="*/ 0 h 674732"/>
              <a:gd name="connsiteX10" fmla="*/ 5270439 w 5270439"/>
              <a:gd name="connsiteY10" fmla="*/ 112458 h 674732"/>
              <a:gd name="connsiteX11" fmla="*/ 5270439 w 5270439"/>
              <a:gd name="connsiteY11" fmla="*/ 562274 h 674732"/>
              <a:gd name="connsiteX12" fmla="*/ 5157981 w 5270439"/>
              <a:gd name="connsiteY12" fmla="*/ 674732 h 674732"/>
              <a:gd name="connsiteX13" fmla="*/ 4577746 w 5270439"/>
              <a:gd name="connsiteY13" fmla="*/ 674732 h 674732"/>
              <a:gd name="connsiteX14" fmla="*/ 3997511 w 5270439"/>
              <a:gd name="connsiteY14" fmla="*/ 674732 h 674732"/>
              <a:gd name="connsiteX15" fmla="*/ 3316365 w 5270439"/>
              <a:gd name="connsiteY15" fmla="*/ 674732 h 674732"/>
              <a:gd name="connsiteX16" fmla="*/ 2635220 w 5270439"/>
              <a:gd name="connsiteY16" fmla="*/ 674732 h 674732"/>
              <a:gd name="connsiteX17" fmla="*/ 2004529 w 5270439"/>
              <a:gd name="connsiteY17" fmla="*/ 674732 h 674732"/>
              <a:gd name="connsiteX18" fmla="*/ 1424294 w 5270439"/>
              <a:gd name="connsiteY18" fmla="*/ 674732 h 674732"/>
              <a:gd name="connsiteX19" fmla="*/ 743148 w 5270439"/>
              <a:gd name="connsiteY19" fmla="*/ 674732 h 674732"/>
              <a:gd name="connsiteX20" fmla="*/ 112458 w 5270439"/>
              <a:gd name="connsiteY20" fmla="*/ 674732 h 674732"/>
              <a:gd name="connsiteX21" fmla="*/ 0 w 5270439"/>
              <a:gd name="connsiteY21" fmla="*/ 562274 h 674732"/>
              <a:gd name="connsiteX22" fmla="*/ 0 w 5270439"/>
              <a:gd name="connsiteY22" fmla="*/ 112458 h 67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270439" h="674732" fill="none" extrusionOk="0">
                <a:moveTo>
                  <a:pt x="0" y="112458"/>
                </a:moveTo>
                <a:cubicBezTo>
                  <a:pt x="2492" y="51524"/>
                  <a:pt x="39918" y="-8505"/>
                  <a:pt x="112458" y="0"/>
                </a:cubicBezTo>
                <a:cubicBezTo>
                  <a:pt x="296535" y="24444"/>
                  <a:pt x="444079" y="-6211"/>
                  <a:pt x="692693" y="0"/>
                </a:cubicBezTo>
                <a:cubicBezTo>
                  <a:pt x="941308" y="6211"/>
                  <a:pt x="1020743" y="6398"/>
                  <a:pt x="1323384" y="0"/>
                </a:cubicBezTo>
                <a:cubicBezTo>
                  <a:pt x="1626025" y="-6398"/>
                  <a:pt x="1692494" y="1310"/>
                  <a:pt x="2054984" y="0"/>
                </a:cubicBezTo>
                <a:cubicBezTo>
                  <a:pt x="2417474" y="-1310"/>
                  <a:pt x="2428592" y="-30269"/>
                  <a:pt x="2786585" y="0"/>
                </a:cubicBezTo>
                <a:cubicBezTo>
                  <a:pt x="3144578" y="30269"/>
                  <a:pt x="3140686" y="16247"/>
                  <a:pt x="3366820" y="0"/>
                </a:cubicBezTo>
                <a:cubicBezTo>
                  <a:pt x="3592955" y="-16247"/>
                  <a:pt x="3731073" y="-11258"/>
                  <a:pt x="3896600" y="0"/>
                </a:cubicBezTo>
                <a:cubicBezTo>
                  <a:pt x="4062127" y="11258"/>
                  <a:pt x="4230437" y="-17081"/>
                  <a:pt x="4375925" y="0"/>
                </a:cubicBezTo>
                <a:cubicBezTo>
                  <a:pt x="4521414" y="17081"/>
                  <a:pt x="4926155" y="-8714"/>
                  <a:pt x="5157981" y="0"/>
                </a:cubicBezTo>
                <a:cubicBezTo>
                  <a:pt x="5215712" y="8570"/>
                  <a:pt x="5276342" y="53055"/>
                  <a:pt x="5270439" y="112458"/>
                </a:cubicBezTo>
                <a:cubicBezTo>
                  <a:pt x="5258611" y="326244"/>
                  <a:pt x="5268634" y="458795"/>
                  <a:pt x="5270439" y="562274"/>
                </a:cubicBezTo>
                <a:cubicBezTo>
                  <a:pt x="5276842" y="613981"/>
                  <a:pt x="5221714" y="668277"/>
                  <a:pt x="5157981" y="674732"/>
                </a:cubicBezTo>
                <a:cubicBezTo>
                  <a:pt x="4931232" y="657914"/>
                  <a:pt x="4768251" y="662033"/>
                  <a:pt x="4577746" y="674732"/>
                </a:cubicBezTo>
                <a:cubicBezTo>
                  <a:pt x="4387241" y="687431"/>
                  <a:pt x="4113793" y="665712"/>
                  <a:pt x="3997511" y="674732"/>
                </a:cubicBezTo>
                <a:cubicBezTo>
                  <a:pt x="3881229" y="683752"/>
                  <a:pt x="3478643" y="671226"/>
                  <a:pt x="3316365" y="674732"/>
                </a:cubicBezTo>
                <a:cubicBezTo>
                  <a:pt x="3154087" y="678238"/>
                  <a:pt x="2771700" y="692757"/>
                  <a:pt x="2635220" y="674732"/>
                </a:cubicBezTo>
                <a:cubicBezTo>
                  <a:pt x="2498740" y="656707"/>
                  <a:pt x="2184982" y="684109"/>
                  <a:pt x="2004529" y="674732"/>
                </a:cubicBezTo>
                <a:cubicBezTo>
                  <a:pt x="1824076" y="665355"/>
                  <a:pt x="1656256" y="662540"/>
                  <a:pt x="1424294" y="674732"/>
                </a:cubicBezTo>
                <a:cubicBezTo>
                  <a:pt x="1192333" y="686924"/>
                  <a:pt x="962132" y="650523"/>
                  <a:pt x="743148" y="674732"/>
                </a:cubicBezTo>
                <a:cubicBezTo>
                  <a:pt x="524164" y="698941"/>
                  <a:pt x="416456" y="644376"/>
                  <a:pt x="112458" y="674732"/>
                </a:cubicBezTo>
                <a:cubicBezTo>
                  <a:pt x="50305" y="661397"/>
                  <a:pt x="14089" y="623070"/>
                  <a:pt x="0" y="562274"/>
                </a:cubicBezTo>
                <a:cubicBezTo>
                  <a:pt x="2218" y="366876"/>
                  <a:pt x="-286" y="277559"/>
                  <a:pt x="0" y="112458"/>
                </a:cubicBezTo>
                <a:close/>
              </a:path>
              <a:path w="5270439" h="674732" stroke="0" extrusionOk="0">
                <a:moveTo>
                  <a:pt x="0" y="112458"/>
                </a:moveTo>
                <a:cubicBezTo>
                  <a:pt x="-11990" y="46310"/>
                  <a:pt x="45224" y="-3321"/>
                  <a:pt x="112458" y="0"/>
                </a:cubicBezTo>
                <a:cubicBezTo>
                  <a:pt x="447510" y="-28026"/>
                  <a:pt x="638579" y="-11216"/>
                  <a:pt x="793604" y="0"/>
                </a:cubicBezTo>
                <a:cubicBezTo>
                  <a:pt x="948629" y="11216"/>
                  <a:pt x="1158229" y="-14096"/>
                  <a:pt x="1373839" y="0"/>
                </a:cubicBezTo>
                <a:cubicBezTo>
                  <a:pt x="1589449" y="14096"/>
                  <a:pt x="1716719" y="-22993"/>
                  <a:pt x="1954074" y="0"/>
                </a:cubicBezTo>
                <a:cubicBezTo>
                  <a:pt x="2191430" y="22993"/>
                  <a:pt x="2224592" y="26270"/>
                  <a:pt x="2483854" y="0"/>
                </a:cubicBezTo>
                <a:cubicBezTo>
                  <a:pt x="2743116" y="-26270"/>
                  <a:pt x="2923563" y="28884"/>
                  <a:pt x="3064089" y="0"/>
                </a:cubicBezTo>
                <a:cubicBezTo>
                  <a:pt x="3204616" y="-28884"/>
                  <a:pt x="3399847" y="-711"/>
                  <a:pt x="3543414" y="0"/>
                </a:cubicBezTo>
                <a:cubicBezTo>
                  <a:pt x="3686981" y="711"/>
                  <a:pt x="3909418" y="19283"/>
                  <a:pt x="4174104" y="0"/>
                </a:cubicBezTo>
                <a:cubicBezTo>
                  <a:pt x="4438790" y="-19283"/>
                  <a:pt x="4860878" y="-15862"/>
                  <a:pt x="5157981" y="0"/>
                </a:cubicBezTo>
                <a:cubicBezTo>
                  <a:pt x="5221429" y="-1178"/>
                  <a:pt x="5263568" y="53777"/>
                  <a:pt x="5270439" y="112458"/>
                </a:cubicBezTo>
                <a:cubicBezTo>
                  <a:pt x="5290457" y="220102"/>
                  <a:pt x="5267001" y="400020"/>
                  <a:pt x="5270439" y="562274"/>
                </a:cubicBezTo>
                <a:cubicBezTo>
                  <a:pt x="5266551" y="629447"/>
                  <a:pt x="5222207" y="677751"/>
                  <a:pt x="5157981" y="674732"/>
                </a:cubicBezTo>
                <a:cubicBezTo>
                  <a:pt x="4953851" y="647957"/>
                  <a:pt x="4628858" y="653459"/>
                  <a:pt x="4426380" y="674732"/>
                </a:cubicBezTo>
                <a:cubicBezTo>
                  <a:pt x="4223902" y="696005"/>
                  <a:pt x="4176139" y="682727"/>
                  <a:pt x="3947055" y="674732"/>
                </a:cubicBezTo>
                <a:cubicBezTo>
                  <a:pt x="3717971" y="666737"/>
                  <a:pt x="3531370" y="655351"/>
                  <a:pt x="3366820" y="674732"/>
                </a:cubicBezTo>
                <a:cubicBezTo>
                  <a:pt x="3202270" y="694113"/>
                  <a:pt x="2994136" y="693896"/>
                  <a:pt x="2786585" y="674732"/>
                </a:cubicBezTo>
                <a:cubicBezTo>
                  <a:pt x="2579035" y="655568"/>
                  <a:pt x="2440320" y="684205"/>
                  <a:pt x="2307261" y="674732"/>
                </a:cubicBezTo>
                <a:cubicBezTo>
                  <a:pt x="2174202" y="665259"/>
                  <a:pt x="1843714" y="646692"/>
                  <a:pt x="1676570" y="674732"/>
                </a:cubicBezTo>
                <a:cubicBezTo>
                  <a:pt x="1509426" y="702772"/>
                  <a:pt x="1420676" y="671130"/>
                  <a:pt x="1197245" y="674732"/>
                </a:cubicBezTo>
                <a:cubicBezTo>
                  <a:pt x="973814" y="678334"/>
                  <a:pt x="908987" y="686328"/>
                  <a:pt x="717921" y="674732"/>
                </a:cubicBezTo>
                <a:cubicBezTo>
                  <a:pt x="526855" y="663136"/>
                  <a:pt x="390071" y="666056"/>
                  <a:pt x="112458" y="674732"/>
                </a:cubicBezTo>
                <a:cubicBezTo>
                  <a:pt x="51846" y="685010"/>
                  <a:pt x="4414" y="619465"/>
                  <a:pt x="0" y="562274"/>
                </a:cubicBezTo>
                <a:cubicBezTo>
                  <a:pt x="-7263" y="341164"/>
                  <a:pt x="-1059" y="245699"/>
                  <a:pt x="0" y="112458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FFC000"/>
            </a:solidFill>
            <a:prstDash val="dashDot"/>
            <a:extLst>
              <a:ext uri="{C807C97D-BFC1-408E-A445-0C87EB9F89A2}">
                <ask:lineSketchStyleProps xmlns:ask="http://schemas.microsoft.com/office/drawing/2018/sketchyshapes" xmlns="" sd="214367484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chemeClr val="tx1"/>
                </a:solidFill>
                <a:latin typeface="Bahnschrift SemiLight" panose="020B0502040204020203" pitchFamily="34" charset="0"/>
              </a:rPr>
              <a:t>As a PhD </a:t>
            </a:r>
            <a:r>
              <a:rPr lang="fr-FR" sz="1200" dirty="0" err="1">
                <a:solidFill>
                  <a:schemeClr val="tx1"/>
                </a:solidFill>
                <a:latin typeface="Bahnschrift SemiLight" panose="020B0502040204020203" pitchFamily="34" charset="0"/>
              </a:rPr>
              <a:t>student</a:t>
            </a:r>
            <a:endParaRPr lang="fr-FR" sz="1200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Bahnschrift SemiLight" panose="020B0502040204020203" pitchFamily="34" charset="0"/>
              </a:rPr>
              <a:t>I finalize my registration (payment of registration fees and CVEC) </a:t>
            </a:r>
            <a:endParaRPr lang="fr-FR" sz="1200" b="1" dirty="0">
              <a:solidFill>
                <a:schemeClr val="tx1"/>
              </a:solidFill>
              <a:latin typeface="Bahnschrift SemiLight" panose="020B0502040204020203" pitchFamily="34" charset="0"/>
            </a:endParaRPr>
          </a:p>
        </p:txBody>
      </p: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5405184B-C45A-4BF7-B0AD-8235A5AE2871}"/>
              </a:ext>
            </a:extLst>
          </p:cNvPr>
          <p:cNvGrpSpPr/>
          <p:nvPr/>
        </p:nvGrpSpPr>
        <p:grpSpPr>
          <a:xfrm>
            <a:off x="623738" y="2343703"/>
            <a:ext cx="639879" cy="707886"/>
            <a:chOff x="513297" y="2409582"/>
            <a:chExt cx="639879" cy="707886"/>
          </a:xfrm>
        </p:grpSpPr>
        <p:sp>
          <p:nvSpPr>
            <p:cNvPr id="40" name="Forme libre : forme 39">
              <a:extLst>
                <a:ext uri="{FF2B5EF4-FFF2-40B4-BE49-F238E27FC236}">
                  <a16:creationId xmlns:a16="http://schemas.microsoft.com/office/drawing/2014/main" id="{BA023637-19FC-4CBF-8BD2-F67D107A1A5E}"/>
                </a:ext>
              </a:extLst>
            </p:cNvPr>
            <p:cNvSpPr/>
            <p:nvPr/>
          </p:nvSpPr>
          <p:spPr>
            <a:xfrm>
              <a:off x="567439" y="2566720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1FF97331-6447-4998-9EA4-EF377BD652CD}"/>
                </a:ext>
              </a:extLst>
            </p:cNvPr>
            <p:cNvSpPr txBox="1"/>
            <p:nvPr/>
          </p:nvSpPr>
          <p:spPr>
            <a:xfrm>
              <a:off x="513297" y="2409582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3" name="Groupe 42">
            <a:extLst>
              <a:ext uri="{FF2B5EF4-FFF2-40B4-BE49-F238E27FC236}">
                <a16:creationId xmlns:a16="http://schemas.microsoft.com/office/drawing/2014/main" id="{90A16FE4-DC29-4B76-81B1-36ED07F07844}"/>
              </a:ext>
            </a:extLst>
          </p:cNvPr>
          <p:cNvGrpSpPr/>
          <p:nvPr/>
        </p:nvGrpSpPr>
        <p:grpSpPr>
          <a:xfrm>
            <a:off x="596451" y="3441094"/>
            <a:ext cx="793920" cy="707886"/>
            <a:chOff x="3609976" y="2860499"/>
            <a:chExt cx="793920" cy="707886"/>
          </a:xfrm>
        </p:grpSpPr>
        <p:sp>
          <p:nvSpPr>
            <p:cNvPr id="44" name="Forme libre : forme 43">
              <a:extLst>
                <a:ext uri="{FF2B5EF4-FFF2-40B4-BE49-F238E27FC236}">
                  <a16:creationId xmlns:a16="http://schemas.microsoft.com/office/drawing/2014/main" id="{841B810B-B035-42AF-AE67-FE1398C57A3A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C12CF080-ABCC-43ED-AB2B-A228F863FD71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967CC986-534D-492C-8BE4-E42D97195D2C}"/>
              </a:ext>
            </a:extLst>
          </p:cNvPr>
          <p:cNvGrpSpPr/>
          <p:nvPr/>
        </p:nvGrpSpPr>
        <p:grpSpPr>
          <a:xfrm>
            <a:off x="483094" y="4501051"/>
            <a:ext cx="853513" cy="707887"/>
            <a:chOff x="102696" y="3923344"/>
            <a:chExt cx="853513" cy="707887"/>
          </a:xfrm>
        </p:grpSpPr>
        <p:sp>
          <p:nvSpPr>
            <p:cNvPr id="48" name="Forme libre : forme 47">
              <a:extLst>
                <a:ext uri="{FF2B5EF4-FFF2-40B4-BE49-F238E27FC236}">
                  <a16:creationId xmlns:a16="http://schemas.microsoft.com/office/drawing/2014/main" id="{FEB45697-8E85-47C8-971A-F2BBAEF60808}"/>
                </a:ext>
              </a:extLst>
            </p:cNvPr>
            <p:cNvSpPr/>
            <p:nvPr/>
          </p:nvSpPr>
          <p:spPr>
            <a:xfrm>
              <a:off x="102696" y="4136659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A245FFDE-F800-4F04-998A-FC5BA8F0DDD6}"/>
                </a:ext>
              </a:extLst>
            </p:cNvPr>
            <p:cNvSpPr txBox="1"/>
            <p:nvPr/>
          </p:nvSpPr>
          <p:spPr>
            <a:xfrm>
              <a:off x="191648" y="3923344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3D74FAD1-FA9D-45E7-893C-3725971F1B98}"/>
              </a:ext>
            </a:extLst>
          </p:cNvPr>
          <p:cNvGrpSpPr/>
          <p:nvPr/>
        </p:nvGrpSpPr>
        <p:grpSpPr>
          <a:xfrm>
            <a:off x="563239" y="5507716"/>
            <a:ext cx="793918" cy="707886"/>
            <a:chOff x="3908154" y="5431064"/>
            <a:chExt cx="793918" cy="707886"/>
          </a:xfrm>
        </p:grpSpPr>
        <p:sp>
          <p:nvSpPr>
            <p:cNvPr id="52" name="Forme libre : forme 51">
              <a:extLst>
                <a:ext uri="{FF2B5EF4-FFF2-40B4-BE49-F238E27FC236}">
                  <a16:creationId xmlns:a16="http://schemas.microsoft.com/office/drawing/2014/main" id="{910D45D6-8A5E-408F-9765-911F764CA1E3}"/>
                </a:ext>
              </a:extLst>
            </p:cNvPr>
            <p:cNvSpPr/>
            <p:nvPr/>
          </p:nvSpPr>
          <p:spPr>
            <a:xfrm>
              <a:off x="3949375" y="5481035"/>
              <a:ext cx="510747" cy="606692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6E5F8340-439B-421D-8767-DFE7C889CFB3}"/>
                </a:ext>
              </a:extLst>
            </p:cNvPr>
            <p:cNvSpPr txBox="1"/>
            <p:nvPr/>
          </p:nvSpPr>
          <p:spPr>
            <a:xfrm>
              <a:off x="3908154" y="5431064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4076D3EE-A040-4B83-B2F7-221DD046DD59}"/>
              </a:ext>
            </a:extLst>
          </p:cNvPr>
          <p:cNvGrpSpPr/>
          <p:nvPr/>
        </p:nvGrpSpPr>
        <p:grpSpPr>
          <a:xfrm>
            <a:off x="572057" y="6588403"/>
            <a:ext cx="772990" cy="707886"/>
            <a:chOff x="284926" y="6088065"/>
            <a:chExt cx="772990" cy="707886"/>
          </a:xfrm>
        </p:grpSpPr>
        <p:sp>
          <p:nvSpPr>
            <p:cNvPr id="55" name="Forme libre : forme 54">
              <a:extLst>
                <a:ext uri="{FF2B5EF4-FFF2-40B4-BE49-F238E27FC236}">
                  <a16:creationId xmlns:a16="http://schemas.microsoft.com/office/drawing/2014/main" id="{9B097E02-097F-4454-8142-99A5E602BDBF}"/>
                </a:ext>
              </a:extLst>
            </p:cNvPr>
            <p:cNvSpPr/>
            <p:nvPr/>
          </p:nvSpPr>
          <p:spPr>
            <a:xfrm>
              <a:off x="284926" y="6176325"/>
              <a:ext cx="635848" cy="558733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6DC320AF-8721-491C-A136-1D2FE167DAE6}"/>
                </a:ext>
              </a:extLst>
            </p:cNvPr>
            <p:cNvSpPr txBox="1"/>
            <p:nvPr/>
          </p:nvSpPr>
          <p:spPr>
            <a:xfrm>
              <a:off x="293357" y="6088065"/>
              <a:ext cx="764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19E38C23-519B-4B92-A8FC-A38BB6824200}"/>
              </a:ext>
            </a:extLst>
          </p:cNvPr>
          <p:cNvGrpSpPr/>
          <p:nvPr/>
        </p:nvGrpSpPr>
        <p:grpSpPr>
          <a:xfrm>
            <a:off x="496966" y="7524526"/>
            <a:ext cx="858545" cy="746088"/>
            <a:chOff x="508551" y="7758072"/>
            <a:chExt cx="858545" cy="746088"/>
          </a:xfrm>
        </p:grpSpPr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D3D423C6-A0A1-497D-90D6-8B01B3239504}"/>
                </a:ext>
              </a:extLst>
            </p:cNvPr>
            <p:cNvSpPr/>
            <p:nvPr/>
          </p:nvSpPr>
          <p:spPr>
            <a:xfrm rot="18265262">
              <a:off x="568035" y="7911407"/>
              <a:ext cx="533269" cy="652238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59" name="ZoneTexte 58">
              <a:extLst>
                <a:ext uri="{FF2B5EF4-FFF2-40B4-BE49-F238E27FC236}">
                  <a16:creationId xmlns:a16="http://schemas.microsoft.com/office/drawing/2014/main" id="{6B3A1D3D-989B-4B78-BFC8-43FAA977AE68}"/>
                </a:ext>
              </a:extLst>
            </p:cNvPr>
            <p:cNvSpPr txBox="1"/>
            <p:nvPr/>
          </p:nvSpPr>
          <p:spPr>
            <a:xfrm>
              <a:off x="573178" y="7758072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05FBC2BA-44A4-4ABB-A0E6-2ABD10E12A8D}"/>
              </a:ext>
            </a:extLst>
          </p:cNvPr>
          <p:cNvGrpSpPr/>
          <p:nvPr/>
        </p:nvGrpSpPr>
        <p:grpSpPr>
          <a:xfrm>
            <a:off x="552988" y="8694777"/>
            <a:ext cx="665381" cy="707886"/>
            <a:chOff x="3950635" y="7168367"/>
            <a:chExt cx="665381" cy="707886"/>
          </a:xfrm>
        </p:grpSpPr>
        <p:sp>
          <p:nvSpPr>
            <p:cNvPr id="64" name="Forme libre : forme 63">
              <a:extLst>
                <a:ext uri="{FF2B5EF4-FFF2-40B4-BE49-F238E27FC236}">
                  <a16:creationId xmlns:a16="http://schemas.microsoft.com/office/drawing/2014/main" id="{F3262CDC-A0BF-4A28-8040-6A2169190248}"/>
                </a:ext>
              </a:extLst>
            </p:cNvPr>
            <p:cNvSpPr/>
            <p:nvPr/>
          </p:nvSpPr>
          <p:spPr>
            <a:xfrm>
              <a:off x="3950635" y="7349115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44906734-4D63-4B5B-A4CE-7267DB89096A}"/>
                </a:ext>
              </a:extLst>
            </p:cNvPr>
            <p:cNvSpPr txBox="1"/>
            <p:nvPr/>
          </p:nvSpPr>
          <p:spPr>
            <a:xfrm>
              <a:off x="3976137" y="7168367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pic>
        <p:nvPicPr>
          <p:cNvPr id="66" name="Image 65">
            <a:extLst>
              <a:ext uri="{FF2B5EF4-FFF2-40B4-BE49-F238E27FC236}">
                <a16:creationId xmlns:a16="http://schemas.microsoft.com/office/drawing/2014/main" id="{94584052-7DD8-4C79-B0C9-D8BF7A737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384" y="7525646"/>
            <a:ext cx="390367" cy="390367"/>
          </a:xfrm>
          <a:prstGeom prst="rect">
            <a:avLst/>
          </a:prstGeom>
        </p:spPr>
      </p:pic>
      <p:pic>
        <p:nvPicPr>
          <p:cNvPr id="74" name="Image 73">
            <a:extLst>
              <a:ext uri="{FF2B5EF4-FFF2-40B4-BE49-F238E27FC236}">
                <a16:creationId xmlns:a16="http://schemas.microsoft.com/office/drawing/2014/main" id="{8113381C-82F2-46EE-B050-88A55AD1EC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284" y="4439859"/>
            <a:ext cx="390368" cy="390368"/>
          </a:xfrm>
          <a:prstGeom prst="rect">
            <a:avLst/>
          </a:prstGeom>
        </p:spPr>
      </p:pic>
      <p:pic>
        <p:nvPicPr>
          <p:cNvPr id="75" name="Image 74">
            <a:extLst>
              <a:ext uri="{FF2B5EF4-FFF2-40B4-BE49-F238E27FC236}">
                <a16:creationId xmlns:a16="http://schemas.microsoft.com/office/drawing/2014/main" id="{1664068C-AD1B-4A7A-9C23-2B49FB0EBC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8284" y="5480133"/>
            <a:ext cx="393686" cy="393686"/>
          </a:xfrm>
          <a:prstGeom prst="rect">
            <a:avLst/>
          </a:prstGeom>
        </p:spPr>
      </p:pic>
      <p:pic>
        <p:nvPicPr>
          <p:cNvPr id="76" name="Image 75">
            <a:extLst>
              <a:ext uri="{FF2B5EF4-FFF2-40B4-BE49-F238E27FC236}">
                <a16:creationId xmlns:a16="http://schemas.microsoft.com/office/drawing/2014/main" id="{56382DB8-37FF-4776-BCD5-662700AFD8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5384" y="6508972"/>
            <a:ext cx="390368" cy="390368"/>
          </a:xfrm>
          <a:prstGeom prst="rect">
            <a:avLst/>
          </a:prstGeom>
        </p:spPr>
      </p:pic>
      <p:pic>
        <p:nvPicPr>
          <p:cNvPr id="78" name="Image 77">
            <a:extLst>
              <a:ext uri="{FF2B5EF4-FFF2-40B4-BE49-F238E27FC236}">
                <a16:creationId xmlns:a16="http://schemas.microsoft.com/office/drawing/2014/main" id="{01F6F0F5-11EE-4903-87E4-CC485B6069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3656" y="2255615"/>
            <a:ext cx="390368" cy="390368"/>
          </a:xfrm>
          <a:prstGeom prst="rect">
            <a:avLst/>
          </a:prstGeom>
        </p:spPr>
      </p:pic>
      <p:pic>
        <p:nvPicPr>
          <p:cNvPr id="79" name="Image 78">
            <a:extLst>
              <a:ext uri="{FF2B5EF4-FFF2-40B4-BE49-F238E27FC236}">
                <a16:creationId xmlns:a16="http://schemas.microsoft.com/office/drawing/2014/main" id="{8E120D14-224E-4CF5-9E4C-10D81B43D3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05383" y="3355048"/>
            <a:ext cx="390367" cy="390367"/>
          </a:xfrm>
          <a:prstGeom prst="rect">
            <a:avLst/>
          </a:prstGeom>
        </p:spPr>
      </p:pic>
      <p:pic>
        <p:nvPicPr>
          <p:cNvPr id="80" name="Image 79">
            <a:extLst>
              <a:ext uri="{FF2B5EF4-FFF2-40B4-BE49-F238E27FC236}">
                <a16:creationId xmlns:a16="http://schemas.microsoft.com/office/drawing/2014/main" id="{C42918A9-C774-4B48-818E-EBDADB15629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9191" y="8592721"/>
            <a:ext cx="390368" cy="390368"/>
          </a:xfrm>
          <a:prstGeom prst="rect">
            <a:avLst/>
          </a:prstGeom>
        </p:spPr>
      </p:pic>
      <p:sp>
        <p:nvSpPr>
          <p:cNvPr id="63" name="ZoneTexte 62">
            <a:extLst>
              <a:ext uri="{FF2B5EF4-FFF2-40B4-BE49-F238E27FC236}">
                <a16:creationId xmlns:a16="http://schemas.microsoft.com/office/drawing/2014/main" id="{329BFDB3-DD2F-4518-9DEB-40826DD8C3EC}"/>
              </a:ext>
            </a:extLst>
          </p:cNvPr>
          <p:cNvSpPr txBox="1"/>
          <p:nvPr/>
        </p:nvSpPr>
        <p:spPr>
          <a:xfrm>
            <a:off x="1810025" y="1167117"/>
            <a:ext cx="3701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Bahnschrift Light SemiCondensed" panose="020B0502040204020203" pitchFamily="34" charset="0"/>
              </a:rPr>
              <a:t>I log in or create my </a:t>
            </a:r>
            <a:r>
              <a:rPr lang="en-US" sz="1400" dirty="0" err="1">
                <a:latin typeface="Bahnschrift Light SemiCondensed" panose="020B0502040204020203" pitchFamily="34" charset="0"/>
              </a:rPr>
              <a:t>personnal</a:t>
            </a:r>
            <a:r>
              <a:rPr lang="en-US" sz="1400" dirty="0">
                <a:latin typeface="Bahnschrift Light SemiCondensed" panose="020B0502040204020203" pitchFamily="34" charset="0"/>
              </a:rPr>
              <a:t> space on </a:t>
            </a:r>
            <a:r>
              <a:rPr lang="fr-FR" sz="1400" dirty="0">
                <a:latin typeface="Bahnschrift Light SemiCondensed" panose="020B0502040204020203" pitchFamily="34" charset="0"/>
                <a:hlinkClick r:id="rId8"/>
              </a:rPr>
              <a:t>ADUM</a:t>
            </a:r>
            <a:r>
              <a:rPr lang="en-US" sz="1400" dirty="0">
                <a:latin typeface="Bahnschrift Light SemiCondensed" panose="020B0502040204020203" pitchFamily="34" charset="0"/>
              </a:rPr>
              <a:t> (website available in English).</a:t>
            </a:r>
          </a:p>
        </p:txBody>
      </p:sp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D640EDD8-FACF-4F11-8279-8C5780F02312}"/>
              </a:ext>
            </a:extLst>
          </p:cNvPr>
          <p:cNvSpPr/>
          <p:nvPr/>
        </p:nvSpPr>
        <p:spPr>
          <a:xfrm rot="15979360">
            <a:off x="-356756" y="-687286"/>
            <a:ext cx="1788858" cy="2434984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7" name="Image 76">
            <a:extLst>
              <a:ext uri="{FF2B5EF4-FFF2-40B4-BE49-F238E27FC236}">
                <a16:creationId xmlns:a16="http://schemas.microsoft.com/office/drawing/2014/main" id="{619514A4-DA05-4F7A-83A0-001C6E4599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" y="41298"/>
            <a:ext cx="1062052" cy="65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4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53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0" y="3998893"/>
            <a:ext cx="6857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Bahnschrift" panose="020B0502040204020203" pitchFamily="34" charset="0"/>
              </a:rPr>
              <a:t>Practical registration sheet for the 1rst year of PhD at the University of Poitiers </a:t>
            </a:r>
          </a:p>
          <a:p>
            <a:pPr algn="ctr"/>
            <a:r>
              <a:rPr lang="fr-FR" sz="2800" b="0" dirty="0">
                <a:latin typeface="Bahnschrif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961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Forme libre : forme 1042">
            <a:extLst>
              <a:ext uri="{FF2B5EF4-FFF2-40B4-BE49-F238E27FC236}">
                <a16:creationId xmlns:a16="http://schemas.microsoft.com/office/drawing/2014/main" id="{D4E94D2D-DD11-4EDB-880D-0C3A9966AB1E}"/>
              </a:ext>
            </a:extLst>
          </p:cNvPr>
          <p:cNvSpPr/>
          <p:nvPr/>
        </p:nvSpPr>
        <p:spPr>
          <a:xfrm rot="265643">
            <a:off x="2559213" y="5424151"/>
            <a:ext cx="1548885" cy="187610"/>
          </a:xfrm>
          <a:custGeom>
            <a:avLst/>
            <a:gdLst>
              <a:gd name="connsiteX0" fmla="*/ 0 w 1452716"/>
              <a:gd name="connsiteY0" fmla="*/ 125362 h 228600"/>
              <a:gd name="connsiteX1" fmla="*/ 58994 w 1452716"/>
              <a:gd name="connsiteY1" fmla="*/ 162233 h 228600"/>
              <a:gd name="connsiteX2" fmla="*/ 125362 w 1452716"/>
              <a:gd name="connsiteY2" fmla="*/ 191729 h 228600"/>
              <a:gd name="connsiteX3" fmla="*/ 243349 w 1452716"/>
              <a:gd name="connsiteY3" fmla="*/ 213852 h 228600"/>
              <a:gd name="connsiteX4" fmla="*/ 479323 w 1452716"/>
              <a:gd name="connsiteY4" fmla="*/ 228600 h 228600"/>
              <a:gd name="connsiteX5" fmla="*/ 936523 w 1452716"/>
              <a:gd name="connsiteY5" fmla="*/ 213852 h 228600"/>
              <a:gd name="connsiteX6" fmla="*/ 1002891 w 1452716"/>
              <a:gd name="connsiteY6" fmla="*/ 162233 h 228600"/>
              <a:gd name="connsiteX7" fmla="*/ 1069258 w 1452716"/>
              <a:gd name="connsiteY7" fmla="*/ 88491 h 228600"/>
              <a:gd name="connsiteX8" fmla="*/ 1150374 w 1452716"/>
              <a:gd name="connsiteY8" fmla="*/ 29497 h 228600"/>
              <a:gd name="connsiteX9" fmla="*/ 1231491 w 1452716"/>
              <a:gd name="connsiteY9" fmla="*/ 0 h 228600"/>
              <a:gd name="connsiteX10" fmla="*/ 1349478 w 1452716"/>
              <a:gd name="connsiteY10" fmla="*/ 7374 h 228600"/>
              <a:gd name="connsiteX11" fmla="*/ 1371600 w 1452716"/>
              <a:gd name="connsiteY11" fmla="*/ 29497 h 228600"/>
              <a:gd name="connsiteX12" fmla="*/ 1452716 w 1452716"/>
              <a:gd name="connsiteY12" fmla="*/ 66368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52716" h="228600">
                <a:moveTo>
                  <a:pt x="0" y="125362"/>
                </a:moveTo>
                <a:cubicBezTo>
                  <a:pt x="82882" y="158514"/>
                  <a:pt x="-1111" y="119302"/>
                  <a:pt x="58994" y="162233"/>
                </a:cubicBezTo>
                <a:cubicBezTo>
                  <a:pt x="70237" y="170263"/>
                  <a:pt x="114522" y="188116"/>
                  <a:pt x="125362" y="191729"/>
                </a:cubicBezTo>
                <a:cubicBezTo>
                  <a:pt x="153722" y="201183"/>
                  <a:pt x="233814" y="212708"/>
                  <a:pt x="243349" y="213852"/>
                </a:cubicBezTo>
                <a:cubicBezTo>
                  <a:pt x="294730" y="220018"/>
                  <a:pt x="440166" y="226539"/>
                  <a:pt x="479323" y="228600"/>
                </a:cubicBezTo>
                <a:cubicBezTo>
                  <a:pt x="631723" y="223684"/>
                  <a:pt x="784323" y="223076"/>
                  <a:pt x="936523" y="213852"/>
                </a:cubicBezTo>
                <a:cubicBezTo>
                  <a:pt x="961352" y="212347"/>
                  <a:pt x="990208" y="173648"/>
                  <a:pt x="1002891" y="162233"/>
                </a:cubicBezTo>
                <a:cubicBezTo>
                  <a:pt x="1140151" y="38699"/>
                  <a:pt x="933564" y="239264"/>
                  <a:pt x="1069258" y="88491"/>
                </a:cubicBezTo>
                <a:cubicBezTo>
                  <a:pt x="1077011" y="79876"/>
                  <a:pt x="1141413" y="31737"/>
                  <a:pt x="1150374" y="29497"/>
                </a:cubicBezTo>
                <a:cubicBezTo>
                  <a:pt x="1198032" y="17583"/>
                  <a:pt x="1170556" y="26115"/>
                  <a:pt x="1231491" y="0"/>
                </a:cubicBezTo>
                <a:cubicBezTo>
                  <a:pt x="1270820" y="2458"/>
                  <a:pt x="1310918" y="-744"/>
                  <a:pt x="1349478" y="7374"/>
                </a:cubicBezTo>
                <a:cubicBezTo>
                  <a:pt x="1359683" y="9522"/>
                  <a:pt x="1363166" y="23363"/>
                  <a:pt x="1371600" y="29497"/>
                </a:cubicBezTo>
                <a:cubicBezTo>
                  <a:pt x="1427671" y="70276"/>
                  <a:pt x="1410322" y="66368"/>
                  <a:pt x="1452716" y="66368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D38F5252-4036-44FC-90D2-3238C0076FF2}"/>
              </a:ext>
            </a:extLst>
          </p:cNvPr>
          <p:cNvSpPr/>
          <p:nvPr/>
        </p:nvSpPr>
        <p:spPr>
          <a:xfrm>
            <a:off x="3866632" y="3117067"/>
            <a:ext cx="3353158" cy="1569603"/>
          </a:xfrm>
          <a:custGeom>
            <a:avLst/>
            <a:gdLst>
              <a:gd name="connsiteX0" fmla="*/ 527865 w 3795059"/>
              <a:gd name="connsiteY0" fmla="*/ 1306553 h 1408266"/>
              <a:gd name="connsiteX1" fmla="*/ 57965 w 3795059"/>
              <a:gd name="connsiteY1" fmla="*/ 938253 h 1408266"/>
              <a:gd name="connsiteX2" fmla="*/ 70665 w 3795059"/>
              <a:gd name="connsiteY2" fmla="*/ 455653 h 1408266"/>
              <a:gd name="connsiteX3" fmla="*/ 629465 w 3795059"/>
              <a:gd name="connsiteY3" fmla="*/ 227053 h 1408266"/>
              <a:gd name="connsiteX4" fmla="*/ 997765 w 3795059"/>
              <a:gd name="connsiteY4" fmla="*/ 61953 h 1408266"/>
              <a:gd name="connsiteX5" fmla="*/ 1531165 w 3795059"/>
              <a:gd name="connsiteY5" fmla="*/ 125453 h 1408266"/>
              <a:gd name="connsiteX6" fmla="*/ 2001065 w 3795059"/>
              <a:gd name="connsiteY6" fmla="*/ 201653 h 1408266"/>
              <a:gd name="connsiteX7" fmla="*/ 2483665 w 3795059"/>
              <a:gd name="connsiteY7" fmla="*/ 176253 h 1408266"/>
              <a:gd name="connsiteX8" fmla="*/ 3537765 w 3795059"/>
              <a:gd name="connsiteY8" fmla="*/ 49253 h 1408266"/>
              <a:gd name="connsiteX9" fmla="*/ 3690165 w 3795059"/>
              <a:gd name="connsiteY9" fmla="*/ 1103353 h 1408266"/>
              <a:gd name="connsiteX10" fmla="*/ 2191565 w 3795059"/>
              <a:gd name="connsiteY10" fmla="*/ 1331953 h 1408266"/>
              <a:gd name="connsiteX11" fmla="*/ 1543865 w 3795059"/>
              <a:gd name="connsiteY11" fmla="*/ 1408153 h 1408266"/>
              <a:gd name="connsiteX12" fmla="*/ 1137465 w 3795059"/>
              <a:gd name="connsiteY12" fmla="*/ 1319253 h 1408266"/>
              <a:gd name="connsiteX13" fmla="*/ 883465 w 3795059"/>
              <a:gd name="connsiteY13" fmla="*/ 1408153 h 1408266"/>
              <a:gd name="connsiteX14" fmla="*/ 527865 w 3795059"/>
              <a:gd name="connsiteY14" fmla="*/ 1306553 h 1408266"/>
              <a:gd name="connsiteX0" fmla="*/ 527865 w 3795059"/>
              <a:gd name="connsiteY0" fmla="*/ 1304556 h 1406269"/>
              <a:gd name="connsiteX1" fmla="*/ 57965 w 3795059"/>
              <a:gd name="connsiteY1" fmla="*/ 936256 h 1406269"/>
              <a:gd name="connsiteX2" fmla="*/ 70665 w 3795059"/>
              <a:gd name="connsiteY2" fmla="*/ 453656 h 1406269"/>
              <a:gd name="connsiteX3" fmla="*/ 629465 w 3795059"/>
              <a:gd name="connsiteY3" fmla="*/ 225056 h 1406269"/>
              <a:gd name="connsiteX4" fmla="*/ 997765 w 3795059"/>
              <a:gd name="connsiteY4" fmla="*/ 59956 h 1406269"/>
              <a:gd name="connsiteX5" fmla="*/ 1531165 w 3795059"/>
              <a:gd name="connsiteY5" fmla="*/ 123456 h 1406269"/>
              <a:gd name="connsiteX6" fmla="*/ 2039165 w 3795059"/>
              <a:gd name="connsiteY6" fmla="*/ 97374 h 1406269"/>
              <a:gd name="connsiteX7" fmla="*/ 2483665 w 3795059"/>
              <a:gd name="connsiteY7" fmla="*/ 174256 h 1406269"/>
              <a:gd name="connsiteX8" fmla="*/ 3537765 w 3795059"/>
              <a:gd name="connsiteY8" fmla="*/ 47256 h 1406269"/>
              <a:gd name="connsiteX9" fmla="*/ 3690165 w 3795059"/>
              <a:gd name="connsiteY9" fmla="*/ 1101356 h 1406269"/>
              <a:gd name="connsiteX10" fmla="*/ 2191565 w 3795059"/>
              <a:gd name="connsiteY10" fmla="*/ 1329956 h 1406269"/>
              <a:gd name="connsiteX11" fmla="*/ 1543865 w 3795059"/>
              <a:gd name="connsiteY11" fmla="*/ 1406156 h 1406269"/>
              <a:gd name="connsiteX12" fmla="*/ 1137465 w 3795059"/>
              <a:gd name="connsiteY12" fmla="*/ 1317256 h 1406269"/>
              <a:gd name="connsiteX13" fmla="*/ 883465 w 3795059"/>
              <a:gd name="connsiteY13" fmla="*/ 1406156 h 1406269"/>
              <a:gd name="connsiteX14" fmla="*/ 527865 w 3795059"/>
              <a:gd name="connsiteY14" fmla="*/ 1304556 h 1406269"/>
              <a:gd name="connsiteX0" fmla="*/ 527865 w 3795059"/>
              <a:gd name="connsiteY0" fmla="*/ 1304556 h 1406269"/>
              <a:gd name="connsiteX1" fmla="*/ 57965 w 3795059"/>
              <a:gd name="connsiteY1" fmla="*/ 936256 h 1406269"/>
              <a:gd name="connsiteX2" fmla="*/ 70665 w 3795059"/>
              <a:gd name="connsiteY2" fmla="*/ 453656 h 1406269"/>
              <a:gd name="connsiteX3" fmla="*/ 629465 w 3795059"/>
              <a:gd name="connsiteY3" fmla="*/ 225056 h 1406269"/>
              <a:gd name="connsiteX4" fmla="*/ 997765 w 3795059"/>
              <a:gd name="connsiteY4" fmla="*/ 59956 h 1406269"/>
              <a:gd name="connsiteX5" fmla="*/ 1531165 w 3795059"/>
              <a:gd name="connsiteY5" fmla="*/ 59530 h 1406269"/>
              <a:gd name="connsiteX6" fmla="*/ 2039165 w 3795059"/>
              <a:gd name="connsiteY6" fmla="*/ 97374 h 1406269"/>
              <a:gd name="connsiteX7" fmla="*/ 2483665 w 3795059"/>
              <a:gd name="connsiteY7" fmla="*/ 174256 h 1406269"/>
              <a:gd name="connsiteX8" fmla="*/ 3537765 w 3795059"/>
              <a:gd name="connsiteY8" fmla="*/ 47256 h 1406269"/>
              <a:gd name="connsiteX9" fmla="*/ 3690165 w 3795059"/>
              <a:gd name="connsiteY9" fmla="*/ 1101356 h 1406269"/>
              <a:gd name="connsiteX10" fmla="*/ 2191565 w 3795059"/>
              <a:gd name="connsiteY10" fmla="*/ 1329956 h 1406269"/>
              <a:gd name="connsiteX11" fmla="*/ 1543865 w 3795059"/>
              <a:gd name="connsiteY11" fmla="*/ 1406156 h 1406269"/>
              <a:gd name="connsiteX12" fmla="*/ 1137465 w 3795059"/>
              <a:gd name="connsiteY12" fmla="*/ 1317256 h 1406269"/>
              <a:gd name="connsiteX13" fmla="*/ 883465 w 3795059"/>
              <a:gd name="connsiteY13" fmla="*/ 1406156 h 1406269"/>
              <a:gd name="connsiteX14" fmla="*/ 527865 w 3795059"/>
              <a:gd name="connsiteY14" fmla="*/ 1304556 h 1406269"/>
              <a:gd name="connsiteX0" fmla="*/ 527865 w 3792754"/>
              <a:gd name="connsiteY0" fmla="*/ 1321957 h 1423670"/>
              <a:gd name="connsiteX1" fmla="*/ 57965 w 3792754"/>
              <a:gd name="connsiteY1" fmla="*/ 953657 h 1423670"/>
              <a:gd name="connsiteX2" fmla="*/ 70665 w 3792754"/>
              <a:gd name="connsiteY2" fmla="*/ 471057 h 1423670"/>
              <a:gd name="connsiteX3" fmla="*/ 629465 w 3792754"/>
              <a:gd name="connsiteY3" fmla="*/ 242457 h 1423670"/>
              <a:gd name="connsiteX4" fmla="*/ 997765 w 3792754"/>
              <a:gd name="connsiteY4" fmla="*/ 77357 h 1423670"/>
              <a:gd name="connsiteX5" fmla="*/ 1531165 w 3792754"/>
              <a:gd name="connsiteY5" fmla="*/ 76931 h 1423670"/>
              <a:gd name="connsiteX6" fmla="*/ 2039165 w 3792754"/>
              <a:gd name="connsiteY6" fmla="*/ 114775 h 1423670"/>
              <a:gd name="connsiteX7" fmla="*/ 2547165 w 3792754"/>
              <a:gd name="connsiteY7" fmla="*/ 114945 h 1423670"/>
              <a:gd name="connsiteX8" fmla="*/ 3537765 w 3792754"/>
              <a:gd name="connsiteY8" fmla="*/ 64657 h 1423670"/>
              <a:gd name="connsiteX9" fmla="*/ 3690165 w 3792754"/>
              <a:gd name="connsiteY9" fmla="*/ 1118757 h 1423670"/>
              <a:gd name="connsiteX10" fmla="*/ 2191565 w 3792754"/>
              <a:gd name="connsiteY10" fmla="*/ 1347357 h 1423670"/>
              <a:gd name="connsiteX11" fmla="*/ 1543865 w 3792754"/>
              <a:gd name="connsiteY11" fmla="*/ 1423557 h 1423670"/>
              <a:gd name="connsiteX12" fmla="*/ 1137465 w 3792754"/>
              <a:gd name="connsiteY12" fmla="*/ 1334657 h 1423670"/>
              <a:gd name="connsiteX13" fmla="*/ 883465 w 3792754"/>
              <a:gd name="connsiteY13" fmla="*/ 1423557 h 1423670"/>
              <a:gd name="connsiteX14" fmla="*/ 527865 w 3792754"/>
              <a:gd name="connsiteY14" fmla="*/ 1321957 h 1423670"/>
              <a:gd name="connsiteX0" fmla="*/ 527865 w 3785231"/>
              <a:gd name="connsiteY0" fmla="*/ 1321957 h 1470043"/>
              <a:gd name="connsiteX1" fmla="*/ 57965 w 3785231"/>
              <a:gd name="connsiteY1" fmla="*/ 953657 h 1470043"/>
              <a:gd name="connsiteX2" fmla="*/ 70665 w 3785231"/>
              <a:gd name="connsiteY2" fmla="*/ 471057 h 1470043"/>
              <a:gd name="connsiteX3" fmla="*/ 629465 w 3785231"/>
              <a:gd name="connsiteY3" fmla="*/ 242457 h 1470043"/>
              <a:gd name="connsiteX4" fmla="*/ 997765 w 3785231"/>
              <a:gd name="connsiteY4" fmla="*/ 77357 h 1470043"/>
              <a:gd name="connsiteX5" fmla="*/ 1531165 w 3785231"/>
              <a:gd name="connsiteY5" fmla="*/ 76931 h 1470043"/>
              <a:gd name="connsiteX6" fmla="*/ 2039165 w 3785231"/>
              <a:gd name="connsiteY6" fmla="*/ 114775 h 1470043"/>
              <a:gd name="connsiteX7" fmla="*/ 2547165 w 3785231"/>
              <a:gd name="connsiteY7" fmla="*/ 114945 h 1470043"/>
              <a:gd name="connsiteX8" fmla="*/ 3537765 w 3785231"/>
              <a:gd name="connsiteY8" fmla="*/ 64657 h 1470043"/>
              <a:gd name="connsiteX9" fmla="*/ 3690165 w 3785231"/>
              <a:gd name="connsiteY9" fmla="*/ 1118757 h 1470043"/>
              <a:gd name="connsiteX10" fmla="*/ 2293165 w 3785231"/>
              <a:gd name="connsiteY10" fmla="*/ 1449639 h 1470043"/>
              <a:gd name="connsiteX11" fmla="*/ 1543865 w 3785231"/>
              <a:gd name="connsiteY11" fmla="*/ 1423557 h 1470043"/>
              <a:gd name="connsiteX12" fmla="*/ 1137465 w 3785231"/>
              <a:gd name="connsiteY12" fmla="*/ 1334657 h 1470043"/>
              <a:gd name="connsiteX13" fmla="*/ 883465 w 3785231"/>
              <a:gd name="connsiteY13" fmla="*/ 1423557 h 1470043"/>
              <a:gd name="connsiteX14" fmla="*/ 527865 w 3785231"/>
              <a:gd name="connsiteY14" fmla="*/ 1321957 h 1470043"/>
              <a:gd name="connsiteX0" fmla="*/ 527865 w 3762073"/>
              <a:gd name="connsiteY0" fmla="*/ 1321957 h 1424376"/>
              <a:gd name="connsiteX1" fmla="*/ 57965 w 3762073"/>
              <a:gd name="connsiteY1" fmla="*/ 953657 h 1424376"/>
              <a:gd name="connsiteX2" fmla="*/ 70665 w 3762073"/>
              <a:gd name="connsiteY2" fmla="*/ 471057 h 1424376"/>
              <a:gd name="connsiteX3" fmla="*/ 629465 w 3762073"/>
              <a:gd name="connsiteY3" fmla="*/ 242457 h 1424376"/>
              <a:gd name="connsiteX4" fmla="*/ 997765 w 3762073"/>
              <a:gd name="connsiteY4" fmla="*/ 77357 h 1424376"/>
              <a:gd name="connsiteX5" fmla="*/ 1531165 w 3762073"/>
              <a:gd name="connsiteY5" fmla="*/ 76931 h 1424376"/>
              <a:gd name="connsiteX6" fmla="*/ 2039165 w 3762073"/>
              <a:gd name="connsiteY6" fmla="*/ 114775 h 1424376"/>
              <a:gd name="connsiteX7" fmla="*/ 2547165 w 3762073"/>
              <a:gd name="connsiteY7" fmla="*/ 114945 h 1424376"/>
              <a:gd name="connsiteX8" fmla="*/ 3537765 w 3762073"/>
              <a:gd name="connsiteY8" fmla="*/ 64657 h 1424376"/>
              <a:gd name="connsiteX9" fmla="*/ 3690165 w 3762073"/>
              <a:gd name="connsiteY9" fmla="*/ 1118757 h 1424376"/>
              <a:gd name="connsiteX10" fmla="*/ 2605986 w 3762073"/>
              <a:gd name="connsiteY10" fmla="*/ 1362726 h 1424376"/>
              <a:gd name="connsiteX11" fmla="*/ 1543865 w 3762073"/>
              <a:gd name="connsiteY11" fmla="*/ 1423557 h 1424376"/>
              <a:gd name="connsiteX12" fmla="*/ 1137465 w 3762073"/>
              <a:gd name="connsiteY12" fmla="*/ 1334657 h 1424376"/>
              <a:gd name="connsiteX13" fmla="*/ 883465 w 3762073"/>
              <a:gd name="connsiteY13" fmla="*/ 1423557 h 1424376"/>
              <a:gd name="connsiteX14" fmla="*/ 527865 w 3762073"/>
              <a:gd name="connsiteY14" fmla="*/ 1321957 h 1424376"/>
              <a:gd name="connsiteX0" fmla="*/ 527865 w 3562589"/>
              <a:gd name="connsiteY0" fmla="*/ 1313276 h 1417290"/>
              <a:gd name="connsiteX1" fmla="*/ 57965 w 3562589"/>
              <a:gd name="connsiteY1" fmla="*/ 944976 h 1417290"/>
              <a:gd name="connsiteX2" fmla="*/ 70665 w 3562589"/>
              <a:gd name="connsiteY2" fmla="*/ 462376 h 1417290"/>
              <a:gd name="connsiteX3" fmla="*/ 629465 w 3562589"/>
              <a:gd name="connsiteY3" fmla="*/ 233776 h 1417290"/>
              <a:gd name="connsiteX4" fmla="*/ 997765 w 3562589"/>
              <a:gd name="connsiteY4" fmla="*/ 68676 h 1417290"/>
              <a:gd name="connsiteX5" fmla="*/ 1531165 w 3562589"/>
              <a:gd name="connsiteY5" fmla="*/ 68250 h 1417290"/>
              <a:gd name="connsiteX6" fmla="*/ 2039165 w 3562589"/>
              <a:gd name="connsiteY6" fmla="*/ 106094 h 1417290"/>
              <a:gd name="connsiteX7" fmla="*/ 2547165 w 3562589"/>
              <a:gd name="connsiteY7" fmla="*/ 106264 h 1417290"/>
              <a:gd name="connsiteX8" fmla="*/ 3537765 w 3562589"/>
              <a:gd name="connsiteY8" fmla="*/ 55976 h 1417290"/>
              <a:gd name="connsiteX9" fmla="*/ 3208902 w 3562589"/>
              <a:gd name="connsiteY9" fmla="*/ 990571 h 1417290"/>
              <a:gd name="connsiteX10" fmla="*/ 2605986 w 3562589"/>
              <a:gd name="connsiteY10" fmla="*/ 1354045 h 1417290"/>
              <a:gd name="connsiteX11" fmla="*/ 1543865 w 3562589"/>
              <a:gd name="connsiteY11" fmla="*/ 1414876 h 1417290"/>
              <a:gd name="connsiteX12" fmla="*/ 1137465 w 3562589"/>
              <a:gd name="connsiteY12" fmla="*/ 1325976 h 1417290"/>
              <a:gd name="connsiteX13" fmla="*/ 883465 w 3562589"/>
              <a:gd name="connsiteY13" fmla="*/ 1414876 h 1417290"/>
              <a:gd name="connsiteX14" fmla="*/ 527865 w 3562589"/>
              <a:gd name="connsiteY14" fmla="*/ 1313276 h 1417290"/>
              <a:gd name="connsiteX0" fmla="*/ 468589 w 3503313"/>
              <a:gd name="connsiteY0" fmla="*/ 1313276 h 1417290"/>
              <a:gd name="connsiteX1" fmla="*/ 215258 w 3503313"/>
              <a:gd name="connsiteY1" fmla="*/ 847199 h 1417290"/>
              <a:gd name="connsiteX2" fmla="*/ 11389 w 3503313"/>
              <a:gd name="connsiteY2" fmla="*/ 462376 h 1417290"/>
              <a:gd name="connsiteX3" fmla="*/ 570189 w 3503313"/>
              <a:gd name="connsiteY3" fmla="*/ 233776 h 1417290"/>
              <a:gd name="connsiteX4" fmla="*/ 938489 w 3503313"/>
              <a:gd name="connsiteY4" fmla="*/ 68676 h 1417290"/>
              <a:gd name="connsiteX5" fmla="*/ 1471889 w 3503313"/>
              <a:gd name="connsiteY5" fmla="*/ 68250 h 1417290"/>
              <a:gd name="connsiteX6" fmla="*/ 1979889 w 3503313"/>
              <a:gd name="connsiteY6" fmla="*/ 106094 h 1417290"/>
              <a:gd name="connsiteX7" fmla="*/ 2487889 w 3503313"/>
              <a:gd name="connsiteY7" fmla="*/ 106264 h 1417290"/>
              <a:gd name="connsiteX8" fmla="*/ 3478489 w 3503313"/>
              <a:gd name="connsiteY8" fmla="*/ 55976 h 1417290"/>
              <a:gd name="connsiteX9" fmla="*/ 3149626 w 3503313"/>
              <a:gd name="connsiteY9" fmla="*/ 990571 h 1417290"/>
              <a:gd name="connsiteX10" fmla="*/ 2546710 w 3503313"/>
              <a:gd name="connsiteY10" fmla="*/ 1354045 h 1417290"/>
              <a:gd name="connsiteX11" fmla="*/ 1484589 w 3503313"/>
              <a:gd name="connsiteY11" fmla="*/ 1414876 h 1417290"/>
              <a:gd name="connsiteX12" fmla="*/ 1078189 w 3503313"/>
              <a:gd name="connsiteY12" fmla="*/ 1325976 h 1417290"/>
              <a:gd name="connsiteX13" fmla="*/ 824189 w 3503313"/>
              <a:gd name="connsiteY13" fmla="*/ 1414876 h 1417290"/>
              <a:gd name="connsiteX14" fmla="*/ 468589 w 3503313"/>
              <a:gd name="connsiteY14" fmla="*/ 1313276 h 1417290"/>
              <a:gd name="connsiteX0" fmla="*/ 316560 w 3351284"/>
              <a:gd name="connsiteY0" fmla="*/ 1313276 h 1417290"/>
              <a:gd name="connsiteX1" fmla="*/ 63229 w 3351284"/>
              <a:gd name="connsiteY1" fmla="*/ 847199 h 1417290"/>
              <a:gd name="connsiteX2" fmla="*/ 27803 w 3351284"/>
              <a:gd name="connsiteY2" fmla="*/ 451512 h 1417290"/>
              <a:gd name="connsiteX3" fmla="*/ 418160 w 3351284"/>
              <a:gd name="connsiteY3" fmla="*/ 233776 h 1417290"/>
              <a:gd name="connsiteX4" fmla="*/ 786460 w 3351284"/>
              <a:gd name="connsiteY4" fmla="*/ 68676 h 1417290"/>
              <a:gd name="connsiteX5" fmla="*/ 1319860 w 3351284"/>
              <a:gd name="connsiteY5" fmla="*/ 68250 h 1417290"/>
              <a:gd name="connsiteX6" fmla="*/ 1827860 w 3351284"/>
              <a:gd name="connsiteY6" fmla="*/ 106094 h 1417290"/>
              <a:gd name="connsiteX7" fmla="*/ 2335860 w 3351284"/>
              <a:gd name="connsiteY7" fmla="*/ 106264 h 1417290"/>
              <a:gd name="connsiteX8" fmla="*/ 3326460 w 3351284"/>
              <a:gd name="connsiteY8" fmla="*/ 55976 h 1417290"/>
              <a:gd name="connsiteX9" fmla="*/ 2997597 w 3351284"/>
              <a:gd name="connsiteY9" fmla="*/ 990571 h 1417290"/>
              <a:gd name="connsiteX10" fmla="*/ 2394681 w 3351284"/>
              <a:gd name="connsiteY10" fmla="*/ 1354045 h 1417290"/>
              <a:gd name="connsiteX11" fmla="*/ 1332560 w 3351284"/>
              <a:gd name="connsiteY11" fmla="*/ 1414876 h 1417290"/>
              <a:gd name="connsiteX12" fmla="*/ 926160 w 3351284"/>
              <a:gd name="connsiteY12" fmla="*/ 1325976 h 1417290"/>
              <a:gd name="connsiteX13" fmla="*/ 672160 w 3351284"/>
              <a:gd name="connsiteY13" fmla="*/ 1414876 h 1417290"/>
              <a:gd name="connsiteX14" fmla="*/ 316560 w 3351284"/>
              <a:gd name="connsiteY14" fmla="*/ 1313276 h 1417290"/>
              <a:gd name="connsiteX0" fmla="*/ 366560 w 3353158"/>
              <a:gd name="connsiteY0" fmla="*/ 1215499 h 1417290"/>
              <a:gd name="connsiteX1" fmla="*/ 65103 w 3353158"/>
              <a:gd name="connsiteY1" fmla="*/ 847199 h 1417290"/>
              <a:gd name="connsiteX2" fmla="*/ 29677 w 3353158"/>
              <a:gd name="connsiteY2" fmla="*/ 451512 h 1417290"/>
              <a:gd name="connsiteX3" fmla="*/ 420034 w 3353158"/>
              <a:gd name="connsiteY3" fmla="*/ 233776 h 1417290"/>
              <a:gd name="connsiteX4" fmla="*/ 788334 w 3353158"/>
              <a:gd name="connsiteY4" fmla="*/ 68676 h 1417290"/>
              <a:gd name="connsiteX5" fmla="*/ 1321734 w 3353158"/>
              <a:gd name="connsiteY5" fmla="*/ 68250 h 1417290"/>
              <a:gd name="connsiteX6" fmla="*/ 1829734 w 3353158"/>
              <a:gd name="connsiteY6" fmla="*/ 106094 h 1417290"/>
              <a:gd name="connsiteX7" fmla="*/ 2337734 w 3353158"/>
              <a:gd name="connsiteY7" fmla="*/ 106264 h 1417290"/>
              <a:gd name="connsiteX8" fmla="*/ 3328334 w 3353158"/>
              <a:gd name="connsiteY8" fmla="*/ 55976 h 1417290"/>
              <a:gd name="connsiteX9" fmla="*/ 2999471 w 3353158"/>
              <a:gd name="connsiteY9" fmla="*/ 990571 h 1417290"/>
              <a:gd name="connsiteX10" fmla="*/ 2396555 w 3353158"/>
              <a:gd name="connsiteY10" fmla="*/ 1354045 h 1417290"/>
              <a:gd name="connsiteX11" fmla="*/ 1334434 w 3353158"/>
              <a:gd name="connsiteY11" fmla="*/ 1414876 h 1417290"/>
              <a:gd name="connsiteX12" fmla="*/ 928034 w 3353158"/>
              <a:gd name="connsiteY12" fmla="*/ 1325976 h 1417290"/>
              <a:gd name="connsiteX13" fmla="*/ 674034 w 3353158"/>
              <a:gd name="connsiteY13" fmla="*/ 1414876 h 1417290"/>
              <a:gd name="connsiteX14" fmla="*/ 366560 w 3353158"/>
              <a:gd name="connsiteY14" fmla="*/ 1215499 h 141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353158" h="1417290">
                <a:moveTo>
                  <a:pt x="366560" y="1215499"/>
                </a:moveTo>
                <a:cubicBezTo>
                  <a:pt x="265072" y="1120886"/>
                  <a:pt x="121250" y="974530"/>
                  <a:pt x="65103" y="847199"/>
                </a:cubicBezTo>
                <a:cubicBezTo>
                  <a:pt x="8956" y="719868"/>
                  <a:pt x="-29478" y="553749"/>
                  <a:pt x="29677" y="451512"/>
                </a:cubicBezTo>
                <a:cubicBezTo>
                  <a:pt x="88832" y="349275"/>
                  <a:pt x="293591" y="297582"/>
                  <a:pt x="420034" y="233776"/>
                </a:cubicBezTo>
                <a:cubicBezTo>
                  <a:pt x="546477" y="169970"/>
                  <a:pt x="638051" y="85609"/>
                  <a:pt x="788334" y="68676"/>
                </a:cubicBezTo>
                <a:lnTo>
                  <a:pt x="1321734" y="68250"/>
                </a:lnTo>
                <a:cubicBezTo>
                  <a:pt x="1488951" y="91533"/>
                  <a:pt x="1660401" y="99758"/>
                  <a:pt x="1829734" y="106094"/>
                </a:cubicBezTo>
                <a:cubicBezTo>
                  <a:pt x="1999067" y="112430"/>
                  <a:pt x="2087967" y="114617"/>
                  <a:pt x="2337734" y="106264"/>
                </a:cubicBezTo>
                <a:cubicBezTo>
                  <a:pt x="2587501" y="97911"/>
                  <a:pt x="3218045" y="-91409"/>
                  <a:pt x="3328334" y="55976"/>
                </a:cubicBezTo>
                <a:cubicBezTo>
                  <a:pt x="3438624" y="203361"/>
                  <a:pt x="3154768" y="774226"/>
                  <a:pt x="2999471" y="990571"/>
                </a:cubicBezTo>
                <a:cubicBezTo>
                  <a:pt x="2844175" y="1206916"/>
                  <a:pt x="2674061" y="1283328"/>
                  <a:pt x="2396555" y="1354045"/>
                </a:cubicBezTo>
                <a:cubicBezTo>
                  <a:pt x="2119049" y="1424762"/>
                  <a:pt x="1579187" y="1419554"/>
                  <a:pt x="1334434" y="1414876"/>
                </a:cubicBezTo>
                <a:cubicBezTo>
                  <a:pt x="1089681" y="1410198"/>
                  <a:pt x="1038101" y="1325976"/>
                  <a:pt x="928034" y="1325976"/>
                </a:cubicBezTo>
                <a:cubicBezTo>
                  <a:pt x="817967" y="1325976"/>
                  <a:pt x="767613" y="1433289"/>
                  <a:pt x="674034" y="1414876"/>
                </a:cubicBezTo>
                <a:cubicBezTo>
                  <a:pt x="580455" y="1396463"/>
                  <a:pt x="468048" y="1310112"/>
                  <a:pt x="366560" y="121549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>
            <a:off x="1087124" y="4787552"/>
            <a:ext cx="2487286" cy="1059012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rgbClr val="FFF7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30" name="Picture 6" descr="Étudiant">
            <a:extLst>
              <a:ext uri="{FF2B5EF4-FFF2-40B4-BE49-F238E27FC236}">
                <a16:creationId xmlns:a16="http://schemas.microsoft.com/office/drawing/2014/main" id="{45407076-67D5-4A8E-983A-A435953C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145" y="1539879"/>
            <a:ext cx="633278" cy="633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498769" y="2399447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3585074" y="2839829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102696" y="3923344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3907327" y="5427660"/>
            <a:ext cx="793918" cy="707886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A49B1CC-18DC-4495-9857-8C9738198392}"/>
              </a:ext>
            </a:extLst>
          </p:cNvPr>
          <p:cNvGrpSpPr/>
          <p:nvPr/>
        </p:nvGrpSpPr>
        <p:grpSpPr>
          <a:xfrm>
            <a:off x="284926" y="6040191"/>
            <a:ext cx="813328" cy="707886"/>
            <a:chOff x="1264450" y="7302116"/>
            <a:chExt cx="862229" cy="723082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1264450" y="7441172"/>
              <a:ext cx="674078" cy="570727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1316151" y="7302116"/>
              <a:ext cx="810528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DC374D7-CBB6-42BD-80E0-081DF6983AF2}"/>
              </a:ext>
            </a:extLst>
          </p:cNvPr>
          <p:cNvGrpSpPr/>
          <p:nvPr/>
        </p:nvGrpSpPr>
        <p:grpSpPr>
          <a:xfrm rot="20967748">
            <a:off x="491614" y="7787233"/>
            <a:ext cx="856777" cy="699627"/>
            <a:chOff x="4594749" y="8099951"/>
            <a:chExt cx="908289" cy="774604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897514">
              <a:off x="4645266" y="8233620"/>
              <a:ext cx="590418" cy="691452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 rot="632252">
              <a:off x="4661387" y="8099951"/>
              <a:ext cx="841651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108097" y="2408330"/>
            <a:ext cx="28783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create</a:t>
            </a:r>
            <a:r>
              <a:rPr lang="fr-FR" sz="1400" dirty="0">
                <a:latin typeface="Bahnschrift Light SemiCondensed" panose="020B0502040204020203" pitchFamily="34" charset="0"/>
              </a:rPr>
              <a:t> my personnal space and I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apply</a:t>
            </a:r>
            <a:r>
              <a:rPr lang="fr-FR" sz="1400" b="1" dirty="0">
                <a:latin typeface="Bahnschrift Light SemiCondensed" panose="020B0502040204020203" pitchFamily="34" charset="0"/>
              </a:rPr>
              <a:t> for registration </a:t>
            </a:r>
            <a:r>
              <a:rPr lang="fr-FR" sz="1400" dirty="0">
                <a:latin typeface="Bahnschrift Light SemiCondensed" panose="020B0502040204020203" pitchFamily="34" charset="0"/>
              </a:rPr>
              <a:t>by </a:t>
            </a:r>
            <a:r>
              <a:rPr lang="fr-FR" sz="1400" dirty="0" err="1">
                <a:latin typeface="Bahnschrift Light SemiCondensed" panose="020B0502040204020203" pitchFamily="34" charset="0"/>
              </a:rPr>
              <a:t>filling</a:t>
            </a:r>
            <a:r>
              <a:rPr lang="fr-FR" sz="1400" dirty="0">
                <a:latin typeface="Bahnschrift Light SemiCondensed" panose="020B0502040204020203" pitchFamily="34" charset="0"/>
              </a:rPr>
              <a:t> in the different sections.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759721" y="4192382"/>
            <a:ext cx="25914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Bahnschrift Light SemiCondensed" panose="020B0502040204020203" pitchFamily="34" charset="0"/>
              </a:rPr>
              <a:t>I submit the </a:t>
            </a:r>
            <a:r>
              <a:rPr lang="en-US" sz="1400" b="1" dirty="0">
                <a:latin typeface="Bahnschrift Light SemiCondensed" panose="020B0502040204020203" pitchFamily="34" charset="0"/>
              </a:rPr>
              <a:t>supporting documents to be provided </a:t>
            </a:r>
            <a:r>
              <a:rPr lang="en-US" sz="1400" dirty="0">
                <a:latin typeface="Bahnschrift Light SemiCondensed" panose="020B0502040204020203" pitchFamily="34" charset="0"/>
              </a:rPr>
              <a:t>in the expected order.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9C79D1D-B3C7-433B-8BD3-00ADA81DFA77}"/>
              </a:ext>
            </a:extLst>
          </p:cNvPr>
          <p:cNvSpPr txBox="1"/>
          <p:nvPr/>
        </p:nvSpPr>
        <p:spPr>
          <a:xfrm>
            <a:off x="4499123" y="5320914"/>
            <a:ext cx="24872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consult</a:t>
            </a:r>
            <a:r>
              <a:rPr lang="fr-FR" sz="1400" dirty="0">
                <a:latin typeface="Bahnschrift Light SemiCondensed" panose="020B0502040204020203" pitchFamily="34" charset="0"/>
              </a:rPr>
              <a:t> the available documentation. </a:t>
            </a:r>
          </a:p>
          <a:p>
            <a:r>
              <a:rPr lang="fr-FR" sz="1400" dirty="0" err="1">
                <a:latin typeface="Bahnschrift Light SemiCondensed" panose="020B0502040204020203" pitchFamily="34" charset="0"/>
              </a:rPr>
              <a:t>Then</a:t>
            </a:r>
            <a:r>
              <a:rPr lang="fr-FR" sz="1400" dirty="0">
                <a:latin typeface="Bahnschrift Light SemiCondensed" panose="020B0502040204020203" pitchFamily="34" charset="0"/>
              </a:rPr>
              <a:t> 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certifiy</a:t>
            </a:r>
            <a:r>
              <a:rPr lang="fr-FR" sz="1400" dirty="0">
                <a:latin typeface="Bahnschrift Light SemiCondensed" panose="020B0502040204020203" pitchFamily="34" charset="0"/>
              </a:rPr>
              <a:t> that I have </a:t>
            </a:r>
            <a:r>
              <a:rPr lang="fr-FR" sz="1400" dirty="0" err="1">
                <a:latin typeface="Bahnschrift Light SemiCondensed" panose="020B0502040204020203" pitchFamily="34" charset="0"/>
              </a:rPr>
              <a:t>read</a:t>
            </a:r>
            <a:r>
              <a:rPr lang="fr-FR" sz="1400" dirty="0">
                <a:latin typeface="Bahnschrift Light SemiCondensed" panose="020B0502040204020203" pitchFamily="34" charset="0"/>
              </a:rPr>
              <a:t> and 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undertake</a:t>
            </a:r>
            <a:r>
              <a:rPr lang="fr-FR" sz="1400" dirty="0">
                <a:latin typeface="Bahnschrift Light SemiCondensed" panose="020B0502040204020203" pitchFamily="34" charset="0"/>
              </a:rPr>
              <a:t> to respect the </a:t>
            </a:r>
            <a:r>
              <a:rPr lang="fr-FR" sz="1400" b="1" dirty="0">
                <a:latin typeface="Bahnschrift Light SemiCondensed" panose="020B0502040204020203" pitchFamily="34" charset="0"/>
              </a:rPr>
              <a:t>doctoral charter, the good use of computer ressources charter and the code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ethics</a:t>
            </a:r>
            <a:r>
              <a:rPr lang="fr-FR" sz="1400" b="1" dirty="0">
                <a:latin typeface="Bahnschrift Light SemiCondensed" panose="020B0502040204020203" pitchFamily="34" charset="0"/>
              </a:rPr>
              <a:t> charter … 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pic>
        <p:nvPicPr>
          <p:cNvPr id="1028" name="Picture 4" descr="Étudiant">
            <a:extLst>
              <a:ext uri="{FF2B5EF4-FFF2-40B4-BE49-F238E27FC236}">
                <a16:creationId xmlns:a16="http://schemas.microsoft.com/office/drawing/2014/main" id="{F74E4900-1B0C-487C-9939-D46267F35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021" y="1654401"/>
            <a:ext cx="543425" cy="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" name="Groupe 60">
            <a:extLst>
              <a:ext uri="{FF2B5EF4-FFF2-40B4-BE49-F238E27FC236}">
                <a16:creationId xmlns:a16="http://schemas.microsoft.com/office/drawing/2014/main" id="{90522F77-2E8F-44EF-9E83-453D576C12D0}"/>
              </a:ext>
            </a:extLst>
          </p:cNvPr>
          <p:cNvGrpSpPr/>
          <p:nvPr/>
        </p:nvGrpSpPr>
        <p:grpSpPr>
          <a:xfrm>
            <a:off x="3899597" y="7179579"/>
            <a:ext cx="639879" cy="707886"/>
            <a:chOff x="739379" y="2061429"/>
            <a:chExt cx="678352" cy="723081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37A0F546-C168-4F3C-A0A2-06FCCE7CB17D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6388A0A-D71E-4BBB-A5EB-B79E906FB054}"/>
                </a:ext>
              </a:extLst>
            </p:cNvPr>
            <p:cNvSpPr txBox="1"/>
            <p:nvPr/>
          </p:nvSpPr>
          <p:spPr>
            <a:xfrm>
              <a:off x="739379" y="2061429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sp>
        <p:nvSpPr>
          <p:cNvPr id="54" name="Forme libre : forme 53">
            <a:extLst>
              <a:ext uri="{FF2B5EF4-FFF2-40B4-BE49-F238E27FC236}">
                <a16:creationId xmlns:a16="http://schemas.microsoft.com/office/drawing/2014/main" id="{10A7E2C7-C454-4314-913F-14BB27C25586}"/>
              </a:ext>
            </a:extLst>
          </p:cNvPr>
          <p:cNvSpPr/>
          <p:nvPr/>
        </p:nvSpPr>
        <p:spPr>
          <a:xfrm>
            <a:off x="723331" y="1965278"/>
            <a:ext cx="887105" cy="600501"/>
          </a:xfrm>
          <a:custGeom>
            <a:avLst/>
            <a:gdLst>
              <a:gd name="connsiteX0" fmla="*/ 887105 w 887105"/>
              <a:gd name="connsiteY0" fmla="*/ 0 h 600501"/>
              <a:gd name="connsiteX1" fmla="*/ 750627 w 887105"/>
              <a:gd name="connsiteY1" fmla="*/ 68238 h 600501"/>
              <a:gd name="connsiteX2" fmla="*/ 641445 w 887105"/>
              <a:gd name="connsiteY2" fmla="*/ 95534 h 600501"/>
              <a:gd name="connsiteX3" fmla="*/ 368490 w 887105"/>
              <a:gd name="connsiteY3" fmla="*/ 81886 h 600501"/>
              <a:gd name="connsiteX4" fmla="*/ 27296 w 887105"/>
              <a:gd name="connsiteY4" fmla="*/ 136477 h 600501"/>
              <a:gd name="connsiteX5" fmla="*/ 0 w 887105"/>
              <a:gd name="connsiteY5" fmla="*/ 191068 h 600501"/>
              <a:gd name="connsiteX6" fmla="*/ 13648 w 887105"/>
              <a:gd name="connsiteY6" fmla="*/ 232012 h 600501"/>
              <a:gd name="connsiteX7" fmla="*/ 81887 w 887105"/>
              <a:gd name="connsiteY7" fmla="*/ 259307 h 600501"/>
              <a:gd name="connsiteX8" fmla="*/ 177421 w 887105"/>
              <a:gd name="connsiteY8" fmla="*/ 327546 h 600501"/>
              <a:gd name="connsiteX9" fmla="*/ 191069 w 887105"/>
              <a:gd name="connsiteY9" fmla="*/ 382137 h 600501"/>
              <a:gd name="connsiteX10" fmla="*/ 136478 w 887105"/>
              <a:gd name="connsiteY10" fmla="*/ 464023 h 600501"/>
              <a:gd name="connsiteX11" fmla="*/ 95535 w 887105"/>
              <a:gd name="connsiteY11" fmla="*/ 504967 h 600501"/>
              <a:gd name="connsiteX12" fmla="*/ 68239 w 887105"/>
              <a:gd name="connsiteY12" fmla="*/ 600501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105" h="600501">
                <a:moveTo>
                  <a:pt x="887105" y="0"/>
                </a:moveTo>
                <a:cubicBezTo>
                  <a:pt x="829611" y="34496"/>
                  <a:pt x="814171" y="48686"/>
                  <a:pt x="750627" y="68238"/>
                </a:cubicBezTo>
                <a:cubicBezTo>
                  <a:pt x="714772" y="79270"/>
                  <a:pt x="641445" y="95534"/>
                  <a:pt x="641445" y="95534"/>
                </a:cubicBezTo>
                <a:cubicBezTo>
                  <a:pt x="550460" y="90985"/>
                  <a:pt x="459589" y="81886"/>
                  <a:pt x="368490" y="81886"/>
                </a:cubicBezTo>
                <a:cubicBezTo>
                  <a:pt x="225120" y="81886"/>
                  <a:pt x="105145" y="27489"/>
                  <a:pt x="27296" y="136477"/>
                </a:cubicBezTo>
                <a:cubicBezTo>
                  <a:pt x="15471" y="153032"/>
                  <a:pt x="9099" y="172871"/>
                  <a:pt x="0" y="191068"/>
                </a:cubicBezTo>
                <a:cubicBezTo>
                  <a:pt x="4549" y="204716"/>
                  <a:pt x="2596" y="222802"/>
                  <a:pt x="13648" y="232012"/>
                </a:cubicBezTo>
                <a:cubicBezTo>
                  <a:pt x="32468" y="247696"/>
                  <a:pt x="59500" y="249357"/>
                  <a:pt x="81887" y="259307"/>
                </a:cubicBezTo>
                <a:cubicBezTo>
                  <a:pt x="146554" y="288048"/>
                  <a:pt x="128910" y="279035"/>
                  <a:pt x="177421" y="327546"/>
                </a:cubicBezTo>
                <a:cubicBezTo>
                  <a:pt x="181970" y="345743"/>
                  <a:pt x="191069" y="363380"/>
                  <a:pt x="191069" y="382137"/>
                </a:cubicBezTo>
                <a:cubicBezTo>
                  <a:pt x="191069" y="448731"/>
                  <a:pt x="177614" y="429742"/>
                  <a:pt x="136478" y="464023"/>
                </a:cubicBezTo>
                <a:cubicBezTo>
                  <a:pt x="121651" y="476379"/>
                  <a:pt x="109183" y="491319"/>
                  <a:pt x="95535" y="504967"/>
                </a:cubicBezTo>
                <a:cubicBezTo>
                  <a:pt x="75955" y="563704"/>
                  <a:pt x="85376" y="531954"/>
                  <a:pt x="68239" y="600501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BA48AB6D-EADD-4CFF-8346-F827ED9277D7}"/>
              </a:ext>
            </a:extLst>
          </p:cNvPr>
          <p:cNvSpPr/>
          <p:nvPr/>
        </p:nvSpPr>
        <p:spPr>
          <a:xfrm>
            <a:off x="941696" y="3016155"/>
            <a:ext cx="2811438" cy="430948"/>
          </a:xfrm>
          <a:custGeom>
            <a:avLst/>
            <a:gdLst>
              <a:gd name="connsiteX0" fmla="*/ 0 w 2811438"/>
              <a:gd name="connsiteY0" fmla="*/ 0 h 430948"/>
              <a:gd name="connsiteX1" fmla="*/ 177420 w 2811438"/>
              <a:gd name="connsiteY1" fmla="*/ 109182 h 430948"/>
              <a:gd name="connsiteX2" fmla="*/ 218364 w 2811438"/>
              <a:gd name="connsiteY2" fmla="*/ 150126 h 430948"/>
              <a:gd name="connsiteX3" fmla="*/ 286603 w 2811438"/>
              <a:gd name="connsiteY3" fmla="*/ 177421 h 430948"/>
              <a:gd name="connsiteX4" fmla="*/ 464023 w 2811438"/>
              <a:gd name="connsiteY4" fmla="*/ 204717 h 430948"/>
              <a:gd name="connsiteX5" fmla="*/ 941695 w 2811438"/>
              <a:gd name="connsiteY5" fmla="*/ 191069 h 430948"/>
              <a:gd name="connsiteX6" fmla="*/ 1023582 w 2811438"/>
              <a:gd name="connsiteY6" fmla="*/ 177421 h 430948"/>
              <a:gd name="connsiteX7" fmla="*/ 1173707 w 2811438"/>
              <a:gd name="connsiteY7" fmla="*/ 163773 h 430948"/>
              <a:gd name="connsiteX8" fmla="*/ 1337480 w 2811438"/>
              <a:gd name="connsiteY8" fmla="*/ 177421 h 430948"/>
              <a:gd name="connsiteX9" fmla="*/ 1419367 w 2811438"/>
              <a:gd name="connsiteY9" fmla="*/ 218364 h 430948"/>
              <a:gd name="connsiteX10" fmla="*/ 1514901 w 2811438"/>
              <a:gd name="connsiteY10" fmla="*/ 300251 h 430948"/>
              <a:gd name="connsiteX11" fmla="*/ 1542197 w 2811438"/>
              <a:gd name="connsiteY11" fmla="*/ 341194 h 430948"/>
              <a:gd name="connsiteX12" fmla="*/ 1624083 w 2811438"/>
              <a:gd name="connsiteY12" fmla="*/ 368490 h 430948"/>
              <a:gd name="connsiteX13" fmla="*/ 1924334 w 2811438"/>
              <a:gd name="connsiteY13" fmla="*/ 300251 h 430948"/>
              <a:gd name="connsiteX14" fmla="*/ 1951629 w 2811438"/>
              <a:gd name="connsiteY14" fmla="*/ 259308 h 430948"/>
              <a:gd name="connsiteX15" fmla="*/ 1937982 w 2811438"/>
              <a:gd name="connsiteY15" fmla="*/ 204717 h 430948"/>
              <a:gd name="connsiteX16" fmla="*/ 1856095 w 2811438"/>
              <a:gd name="connsiteY16" fmla="*/ 259308 h 430948"/>
              <a:gd name="connsiteX17" fmla="*/ 1869743 w 2811438"/>
              <a:gd name="connsiteY17" fmla="*/ 409433 h 430948"/>
              <a:gd name="connsiteX18" fmla="*/ 2033516 w 2811438"/>
              <a:gd name="connsiteY18" fmla="*/ 423081 h 430948"/>
              <a:gd name="connsiteX19" fmla="*/ 2333767 w 2811438"/>
              <a:gd name="connsiteY19" fmla="*/ 395785 h 430948"/>
              <a:gd name="connsiteX20" fmla="*/ 2374710 w 2811438"/>
              <a:gd name="connsiteY20" fmla="*/ 368490 h 430948"/>
              <a:gd name="connsiteX21" fmla="*/ 2470244 w 2811438"/>
              <a:gd name="connsiteY21" fmla="*/ 341194 h 430948"/>
              <a:gd name="connsiteX22" fmla="*/ 2538483 w 2811438"/>
              <a:gd name="connsiteY22" fmla="*/ 313899 h 430948"/>
              <a:gd name="connsiteX23" fmla="*/ 2634017 w 2811438"/>
              <a:gd name="connsiteY23" fmla="*/ 341194 h 430948"/>
              <a:gd name="connsiteX24" fmla="*/ 2688608 w 2811438"/>
              <a:gd name="connsiteY24" fmla="*/ 382138 h 430948"/>
              <a:gd name="connsiteX25" fmla="*/ 2811438 w 2811438"/>
              <a:gd name="connsiteY25" fmla="*/ 395785 h 43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811438" h="430948">
                <a:moveTo>
                  <a:pt x="0" y="0"/>
                </a:moveTo>
                <a:cubicBezTo>
                  <a:pt x="81579" y="32633"/>
                  <a:pt x="102300" y="34062"/>
                  <a:pt x="177420" y="109182"/>
                </a:cubicBezTo>
                <a:cubicBezTo>
                  <a:pt x="191068" y="122830"/>
                  <a:pt x="201997" y="139896"/>
                  <a:pt x="218364" y="150126"/>
                </a:cubicBezTo>
                <a:cubicBezTo>
                  <a:pt x="239139" y="163110"/>
                  <a:pt x="263664" y="168819"/>
                  <a:pt x="286603" y="177421"/>
                </a:cubicBezTo>
                <a:cubicBezTo>
                  <a:pt x="358147" y="204250"/>
                  <a:pt x="353822" y="193697"/>
                  <a:pt x="464023" y="204717"/>
                </a:cubicBezTo>
                <a:cubicBezTo>
                  <a:pt x="623247" y="200168"/>
                  <a:pt x="782595" y="198830"/>
                  <a:pt x="941695" y="191069"/>
                </a:cubicBezTo>
                <a:cubicBezTo>
                  <a:pt x="969334" y="189721"/>
                  <a:pt x="996099" y="180654"/>
                  <a:pt x="1023582" y="177421"/>
                </a:cubicBezTo>
                <a:cubicBezTo>
                  <a:pt x="1073486" y="171550"/>
                  <a:pt x="1123665" y="168322"/>
                  <a:pt x="1173707" y="163773"/>
                </a:cubicBezTo>
                <a:cubicBezTo>
                  <a:pt x="1228298" y="168322"/>
                  <a:pt x="1284004" y="165538"/>
                  <a:pt x="1337480" y="177421"/>
                </a:cubicBezTo>
                <a:cubicBezTo>
                  <a:pt x="1367271" y="184041"/>
                  <a:pt x="1393199" y="202663"/>
                  <a:pt x="1419367" y="218364"/>
                </a:cubicBezTo>
                <a:cubicBezTo>
                  <a:pt x="1449487" y="236436"/>
                  <a:pt x="1491739" y="272457"/>
                  <a:pt x="1514901" y="300251"/>
                </a:cubicBezTo>
                <a:cubicBezTo>
                  <a:pt x="1525402" y="312852"/>
                  <a:pt x="1528288" y="332501"/>
                  <a:pt x="1542197" y="341194"/>
                </a:cubicBezTo>
                <a:cubicBezTo>
                  <a:pt x="1566595" y="356443"/>
                  <a:pt x="1596788" y="359391"/>
                  <a:pt x="1624083" y="368490"/>
                </a:cubicBezTo>
                <a:cubicBezTo>
                  <a:pt x="1769586" y="352323"/>
                  <a:pt x="1837723" y="386862"/>
                  <a:pt x="1924334" y="300251"/>
                </a:cubicBezTo>
                <a:cubicBezTo>
                  <a:pt x="1935932" y="288653"/>
                  <a:pt x="1942531" y="272956"/>
                  <a:pt x="1951629" y="259308"/>
                </a:cubicBezTo>
                <a:cubicBezTo>
                  <a:pt x="1947080" y="241111"/>
                  <a:pt x="1954066" y="214368"/>
                  <a:pt x="1937982" y="204717"/>
                </a:cubicBezTo>
                <a:cubicBezTo>
                  <a:pt x="1896015" y="179536"/>
                  <a:pt x="1868840" y="240191"/>
                  <a:pt x="1856095" y="259308"/>
                </a:cubicBezTo>
                <a:cubicBezTo>
                  <a:pt x="1860644" y="309350"/>
                  <a:pt x="1832821" y="375351"/>
                  <a:pt x="1869743" y="409433"/>
                </a:cubicBezTo>
                <a:cubicBezTo>
                  <a:pt x="1909996" y="446589"/>
                  <a:pt x="1978759" y="424692"/>
                  <a:pt x="2033516" y="423081"/>
                </a:cubicBezTo>
                <a:cubicBezTo>
                  <a:pt x="2133969" y="420126"/>
                  <a:pt x="2233683" y="404884"/>
                  <a:pt x="2333767" y="395785"/>
                </a:cubicBezTo>
                <a:cubicBezTo>
                  <a:pt x="2347415" y="386687"/>
                  <a:pt x="2360039" y="375825"/>
                  <a:pt x="2374710" y="368490"/>
                </a:cubicBezTo>
                <a:cubicBezTo>
                  <a:pt x="2400998" y="355346"/>
                  <a:pt x="2444006" y="349940"/>
                  <a:pt x="2470244" y="341194"/>
                </a:cubicBezTo>
                <a:cubicBezTo>
                  <a:pt x="2493485" y="333447"/>
                  <a:pt x="2515737" y="322997"/>
                  <a:pt x="2538483" y="313899"/>
                </a:cubicBezTo>
                <a:cubicBezTo>
                  <a:pt x="2570328" y="322997"/>
                  <a:pt x="2603867" y="327489"/>
                  <a:pt x="2634017" y="341194"/>
                </a:cubicBezTo>
                <a:cubicBezTo>
                  <a:pt x="2654725" y="350607"/>
                  <a:pt x="2667822" y="372900"/>
                  <a:pt x="2688608" y="382138"/>
                </a:cubicBezTo>
                <a:cubicBezTo>
                  <a:pt x="2727343" y="399354"/>
                  <a:pt x="2770793" y="395785"/>
                  <a:pt x="2811438" y="39578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Forme libre : forme 1024">
            <a:extLst>
              <a:ext uri="{FF2B5EF4-FFF2-40B4-BE49-F238E27FC236}">
                <a16:creationId xmlns:a16="http://schemas.microsoft.com/office/drawing/2014/main" id="{2C684983-2347-4321-92AE-71BFCD5EA561}"/>
              </a:ext>
            </a:extLst>
          </p:cNvPr>
          <p:cNvSpPr/>
          <p:nvPr/>
        </p:nvSpPr>
        <p:spPr>
          <a:xfrm>
            <a:off x="2725261" y="6102918"/>
            <a:ext cx="1477964" cy="752123"/>
          </a:xfrm>
          <a:custGeom>
            <a:avLst/>
            <a:gdLst>
              <a:gd name="connsiteX0" fmla="*/ 1351128 w 1378605"/>
              <a:gd name="connsiteY0" fmla="*/ 0 h 614150"/>
              <a:gd name="connsiteX1" fmla="*/ 1378424 w 1378605"/>
              <a:gd name="connsiteY1" fmla="*/ 68239 h 614150"/>
              <a:gd name="connsiteX2" fmla="*/ 1323833 w 1378605"/>
              <a:gd name="connsiteY2" fmla="*/ 286603 h 614150"/>
              <a:gd name="connsiteX3" fmla="*/ 1214651 w 1378605"/>
              <a:gd name="connsiteY3" fmla="*/ 368490 h 614150"/>
              <a:gd name="connsiteX4" fmla="*/ 1009934 w 1378605"/>
              <a:gd name="connsiteY4" fmla="*/ 450376 h 614150"/>
              <a:gd name="connsiteX5" fmla="*/ 736979 w 1378605"/>
              <a:gd name="connsiteY5" fmla="*/ 368490 h 614150"/>
              <a:gd name="connsiteX6" fmla="*/ 723331 w 1378605"/>
              <a:gd name="connsiteY6" fmla="*/ 300251 h 614150"/>
              <a:gd name="connsiteX7" fmla="*/ 750627 w 1378605"/>
              <a:gd name="connsiteY7" fmla="*/ 259308 h 614150"/>
              <a:gd name="connsiteX8" fmla="*/ 900752 w 1378605"/>
              <a:gd name="connsiteY8" fmla="*/ 341194 h 614150"/>
              <a:gd name="connsiteX9" fmla="*/ 887104 w 1378605"/>
              <a:gd name="connsiteY9" fmla="*/ 491320 h 614150"/>
              <a:gd name="connsiteX10" fmla="*/ 846161 w 1378605"/>
              <a:gd name="connsiteY10" fmla="*/ 532263 h 614150"/>
              <a:gd name="connsiteX11" fmla="*/ 750627 w 1378605"/>
              <a:gd name="connsiteY11" fmla="*/ 586854 h 614150"/>
              <a:gd name="connsiteX12" fmla="*/ 682388 w 1378605"/>
              <a:gd name="connsiteY12" fmla="*/ 600502 h 614150"/>
              <a:gd name="connsiteX13" fmla="*/ 641445 w 1378605"/>
              <a:gd name="connsiteY13" fmla="*/ 614150 h 614150"/>
              <a:gd name="connsiteX14" fmla="*/ 272955 w 1378605"/>
              <a:gd name="connsiteY14" fmla="*/ 600502 h 614150"/>
              <a:gd name="connsiteX15" fmla="*/ 218364 w 1378605"/>
              <a:gd name="connsiteY15" fmla="*/ 573206 h 614150"/>
              <a:gd name="connsiteX16" fmla="*/ 177421 w 1378605"/>
              <a:gd name="connsiteY16" fmla="*/ 559559 h 614150"/>
              <a:gd name="connsiteX17" fmla="*/ 0 w 1378605"/>
              <a:gd name="connsiteY17" fmla="*/ 532263 h 61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378605" h="614150">
                <a:moveTo>
                  <a:pt x="1351128" y="0"/>
                </a:moveTo>
                <a:cubicBezTo>
                  <a:pt x="1360227" y="22746"/>
                  <a:pt x="1380747" y="43851"/>
                  <a:pt x="1378424" y="68239"/>
                </a:cubicBezTo>
                <a:cubicBezTo>
                  <a:pt x="1371311" y="142929"/>
                  <a:pt x="1359760" y="220736"/>
                  <a:pt x="1323833" y="286603"/>
                </a:cubicBezTo>
                <a:cubicBezTo>
                  <a:pt x="1302049" y="326541"/>
                  <a:pt x="1255341" y="348145"/>
                  <a:pt x="1214651" y="368490"/>
                </a:cubicBezTo>
                <a:cubicBezTo>
                  <a:pt x="1057425" y="447103"/>
                  <a:pt x="1128048" y="426755"/>
                  <a:pt x="1009934" y="450376"/>
                </a:cubicBezTo>
                <a:cubicBezTo>
                  <a:pt x="876408" y="441475"/>
                  <a:pt x="804995" y="481849"/>
                  <a:pt x="736979" y="368490"/>
                </a:cubicBezTo>
                <a:cubicBezTo>
                  <a:pt x="725044" y="348599"/>
                  <a:pt x="727880" y="322997"/>
                  <a:pt x="723331" y="300251"/>
                </a:cubicBezTo>
                <a:cubicBezTo>
                  <a:pt x="732430" y="286603"/>
                  <a:pt x="734292" y="260793"/>
                  <a:pt x="750627" y="259308"/>
                </a:cubicBezTo>
                <a:cubicBezTo>
                  <a:pt x="871949" y="248279"/>
                  <a:pt x="865065" y="269819"/>
                  <a:pt x="900752" y="341194"/>
                </a:cubicBezTo>
                <a:cubicBezTo>
                  <a:pt x="896203" y="391236"/>
                  <a:pt x="900908" y="443005"/>
                  <a:pt x="887104" y="491320"/>
                </a:cubicBezTo>
                <a:cubicBezTo>
                  <a:pt x="881802" y="509878"/>
                  <a:pt x="861973" y="521195"/>
                  <a:pt x="846161" y="532263"/>
                </a:cubicBezTo>
                <a:cubicBezTo>
                  <a:pt x="816114" y="553296"/>
                  <a:pt x="784483" y="572747"/>
                  <a:pt x="750627" y="586854"/>
                </a:cubicBezTo>
                <a:cubicBezTo>
                  <a:pt x="729215" y="595776"/>
                  <a:pt x="704892" y="594876"/>
                  <a:pt x="682388" y="600502"/>
                </a:cubicBezTo>
                <a:cubicBezTo>
                  <a:pt x="668432" y="603991"/>
                  <a:pt x="655093" y="609601"/>
                  <a:pt x="641445" y="614150"/>
                </a:cubicBezTo>
                <a:cubicBezTo>
                  <a:pt x="518615" y="609601"/>
                  <a:pt x="395298" y="612342"/>
                  <a:pt x="272955" y="600502"/>
                </a:cubicBezTo>
                <a:cubicBezTo>
                  <a:pt x="252705" y="598542"/>
                  <a:pt x="237064" y="581220"/>
                  <a:pt x="218364" y="573206"/>
                </a:cubicBezTo>
                <a:cubicBezTo>
                  <a:pt x="205141" y="567539"/>
                  <a:pt x="191200" y="563693"/>
                  <a:pt x="177421" y="559559"/>
                </a:cubicBezTo>
                <a:cubicBezTo>
                  <a:pt x="61438" y="524764"/>
                  <a:pt x="110229" y="532263"/>
                  <a:pt x="0" y="532263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Forme libre : forme 1028">
            <a:extLst>
              <a:ext uri="{FF2B5EF4-FFF2-40B4-BE49-F238E27FC236}">
                <a16:creationId xmlns:a16="http://schemas.microsoft.com/office/drawing/2014/main" id="{92BA2783-5AEB-4931-A4D4-C77B1598192D}"/>
              </a:ext>
            </a:extLst>
          </p:cNvPr>
          <p:cNvSpPr/>
          <p:nvPr/>
        </p:nvSpPr>
        <p:spPr>
          <a:xfrm rot="519872">
            <a:off x="249276" y="6766464"/>
            <a:ext cx="361950" cy="1228738"/>
          </a:xfrm>
          <a:custGeom>
            <a:avLst/>
            <a:gdLst>
              <a:gd name="connsiteX0" fmla="*/ 28575 w 361950"/>
              <a:gd name="connsiteY0" fmla="*/ 0 h 1228738"/>
              <a:gd name="connsiteX1" fmla="*/ 0 w 361950"/>
              <a:gd name="connsiteY1" fmla="*/ 57150 h 1228738"/>
              <a:gd name="connsiteX2" fmla="*/ 28575 w 361950"/>
              <a:gd name="connsiteY2" fmla="*/ 266700 h 1228738"/>
              <a:gd name="connsiteX3" fmla="*/ 66675 w 361950"/>
              <a:gd name="connsiteY3" fmla="*/ 323850 h 1228738"/>
              <a:gd name="connsiteX4" fmla="*/ 200025 w 361950"/>
              <a:gd name="connsiteY4" fmla="*/ 457200 h 1228738"/>
              <a:gd name="connsiteX5" fmla="*/ 247650 w 361950"/>
              <a:gd name="connsiteY5" fmla="*/ 466725 h 1228738"/>
              <a:gd name="connsiteX6" fmla="*/ 323850 w 361950"/>
              <a:gd name="connsiteY6" fmla="*/ 428625 h 1228738"/>
              <a:gd name="connsiteX7" fmla="*/ 304800 w 361950"/>
              <a:gd name="connsiteY7" fmla="*/ 381000 h 1228738"/>
              <a:gd name="connsiteX8" fmla="*/ 76200 w 361950"/>
              <a:gd name="connsiteY8" fmla="*/ 419100 h 1228738"/>
              <a:gd name="connsiteX9" fmla="*/ 38100 w 361950"/>
              <a:gd name="connsiteY9" fmla="*/ 447675 h 1228738"/>
              <a:gd name="connsiteX10" fmla="*/ 19050 w 361950"/>
              <a:gd name="connsiteY10" fmla="*/ 495300 h 1228738"/>
              <a:gd name="connsiteX11" fmla="*/ 38100 w 361950"/>
              <a:gd name="connsiteY11" fmla="*/ 923925 h 1228738"/>
              <a:gd name="connsiteX12" fmla="*/ 57150 w 361950"/>
              <a:gd name="connsiteY12" fmla="*/ 1000125 h 1228738"/>
              <a:gd name="connsiteX13" fmla="*/ 200025 w 361950"/>
              <a:gd name="connsiteY13" fmla="*/ 1181100 h 1228738"/>
              <a:gd name="connsiteX14" fmla="*/ 228600 w 361950"/>
              <a:gd name="connsiteY14" fmla="*/ 1200150 h 1228738"/>
              <a:gd name="connsiteX15" fmla="*/ 314325 w 361950"/>
              <a:gd name="connsiteY15" fmla="*/ 1219200 h 1228738"/>
              <a:gd name="connsiteX16" fmla="*/ 361950 w 361950"/>
              <a:gd name="connsiteY16" fmla="*/ 1228725 h 122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1950" h="1228738">
                <a:moveTo>
                  <a:pt x="28575" y="0"/>
                </a:moveTo>
                <a:cubicBezTo>
                  <a:pt x="19050" y="19050"/>
                  <a:pt x="0" y="35851"/>
                  <a:pt x="0" y="57150"/>
                </a:cubicBezTo>
                <a:cubicBezTo>
                  <a:pt x="0" y="127646"/>
                  <a:pt x="11477" y="198308"/>
                  <a:pt x="28575" y="266700"/>
                </a:cubicBezTo>
                <a:cubicBezTo>
                  <a:pt x="34128" y="288912"/>
                  <a:pt x="53136" y="305387"/>
                  <a:pt x="66675" y="323850"/>
                </a:cubicBezTo>
                <a:cubicBezTo>
                  <a:pt x="110975" y="384259"/>
                  <a:pt x="133425" y="423900"/>
                  <a:pt x="200025" y="457200"/>
                </a:cubicBezTo>
                <a:cubicBezTo>
                  <a:pt x="214505" y="464440"/>
                  <a:pt x="231775" y="463550"/>
                  <a:pt x="247650" y="466725"/>
                </a:cubicBezTo>
                <a:cubicBezTo>
                  <a:pt x="273050" y="454025"/>
                  <a:pt x="308098" y="452254"/>
                  <a:pt x="323850" y="428625"/>
                </a:cubicBezTo>
                <a:cubicBezTo>
                  <a:pt x="333334" y="414399"/>
                  <a:pt x="321885" y="381657"/>
                  <a:pt x="304800" y="381000"/>
                </a:cubicBezTo>
                <a:cubicBezTo>
                  <a:pt x="227606" y="378031"/>
                  <a:pt x="152400" y="406400"/>
                  <a:pt x="76200" y="419100"/>
                </a:cubicBezTo>
                <a:cubicBezTo>
                  <a:pt x="63500" y="428625"/>
                  <a:pt x="47625" y="434975"/>
                  <a:pt x="38100" y="447675"/>
                </a:cubicBezTo>
                <a:cubicBezTo>
                  <a:pt x="27841" y="461353"/>
                  <a:pt x="19050" y="478202"/>
                  <a:pt x="19050" y="495300"/>
                </a:cubicBezTo>
                <a:cubicBezTo>
                  <a:pt x="19050" y="638316"/>
                  <a:pt x="27337" y="781315"/>
                  <a:pt x="38100" y="923925"/>
                </a:cubicBezTo>
                <a:cubicBezTo>
                  <a:pt x="40070" y="950032"/>
                  <a:pt x="44680" y="977104"/>
                  <a:pt x="57150" y="1000125"/>
                </a:cubicBezTo>
                <a:cubicBezTo>
                  <a:pt x="120845" y="1117716"/>
                  <a:pt x="125502" y="1127869"/>
                  <a:pt x="200025" y="1181100"/>
                </a:cubicBezTo>
                <a:cubicBezTo>
                  <a:pt x="209340" y="1187754"/>
                  <a:pt x="218361" y="1195030"/>
                  <a:pt x="228600" y="1200150"/>
                </a:cubicBezTo>
                <a:cubicBezTo>
                  <a:pt x="253316" y="1212508"/>
                  <a:pt x="289936" y="1214322"/>
                  <a:pt x="314325" y="1219200"/>
                </a:cubicBezTo>
                <a:cubicBezTo>
                  <a:pt x="365800" y="1229495"/>
                  <a:pt x="336837" y="1228725"/>
                  <a:pt x="361950" y="12287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Forme libre : forme 1030">
            <a:extLst>
              <a:ext uri="{FF2B5EF4-FFF2-40B4-BE49-F238E27FC236}">
                <a16:creationId xmlns:a16="http://schemas.microsoft.com/office/drawing/2014/main" id="{85DD8861-97A5-40D4-8144-6491EA2E27EE}"/>
              </a:ext>
            </a:extLst>
          </p:cNvPr>
          <p:cNvSpPr/>
          <p:nvPr/>
        </p:nvSpPr>
        <p:spPr>
          <a:xfrm rot="21007950">
            <a:off x="3233761" y="7672322"/>
            <a:ext cx="704850" cy="390525"/>
          </a:xfrm>
          <a:custGeom>
            <a:avLst/>
            <a:gdLst>
              <a:gd name="connsiteX0" fmla="*/ 0 w 704850"/>
              <a:gd name="connsiteY0" fmla="*/ 390525 h 390525"/>
              <a:gd name="connsiteX1" fmla="*/ 38100 w 704850"/>
              <a:gd name="connsiteY1" fmla="*/ 342900 h 390525"/>
              <a:gd name="connsiteX2" fmla="*/ 47625 w 704850"/>
              <a:gd name="connsiteY2" fmla="*/ 304800 h 390525"/>
              <a:gd name="connsiteX3" fmla="*/ 66675 w 704850"/>
              <a:gd name="connsiteY3" fmla="*/ 114300 h 390525"/>
              <a:gd name="connsiteX4" fmla="*/ 133350 w 704850"/>
              <a:gd name="connsiteY4" fmla="*/ 47625 h 390525"/>
              <a:gd name="connsiteX5" fmla="*/ 266700 w 704850"/>
              <a:gd name="connsiteY5" fmla="*/ 0 h 390525"/>
              <a:gd name="connsiteX6" fmla="*/ 466725 w 704850"/>
              <a:gd name="connsiteY6" fmla="*/ 9525 h 390525"/>
              <a:gd name="connsiteX7" fmla="*/ 533400 w 704850"/>
              <a:gd name="connsiteY7" fmla="*/ 38100 h 390525"/>
              <a:gd name="connsiteX8" fmla="*/ 590550 w 704850"/>
              <a:gd name="connsiteY8" fmla="*/ 47625 h 390525"/>
              <a:gd name="connsiteX9" fmla="*/ 704850 w 704850"/>
              <a:gd name="connsiteY9" fmla="*/ 5715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4850" h="390525">
                <a:moveTo>
                  <a:pt x="0" y="390525"/>
                </a:moveTo>
                <a:cubicBezTo>
                  <a:pt x="12700" y="374650"/>
                  <a:pt x="28227" y="360672"/>
                  <a:pt x="38100" y="342900"/>
                </a:cubicBezTo>
                <a:cubicBezTo>
                  <a:pt x="44457" y="331457"/>
                  <a:pt x="46001" y="317790"/>
                  <a:pt x="47625" y="304800"/>
                </a:cubicBezTo>
                <a:cubicBezTo>
                  <a:pt x="55540" y="241476"/>
                  <a:pt x="46494" y="174842"/>
                  <a:pt x="66675" y="114300"/>
                </a:cubicBezTo>
                <a:cubicBezTo>
                  <a:pt x="76614" y="84482"/>
                  <a:pt x="108635" y="67044"/>
                  <a:pt x="133350" y="47625"/>
                </a:cubicBezTo>
                <a:cubicBezTo>
                  <a:pt x="190795" y="2490"/>
                  <a:pt x="199876" y="9546"/>
                  <a:pt x="266700" y="0"/>
                </a:cubicBezTo>
                <a:cubicBezTo>
                  <a:pt x="333375" y="3175"/>
                  <a:pt x="400187" y="4202"/>
                  <a:pt x="466725" y="9525"/>
                </a:cubicBezTo>
                <a:cubicBezTo>
                  <a:pt x="542296" y="15571"/>
                  <a:pt x="470877" y="17259"/>
                  <a:pt x="533400" y="38100"/>
                </a:cubicBezTo>
                <a:cubicBezTo>
                  <a:pt x="551722" y="44207"/>
                  <a:pt x="571549" y="44170"/>
                  <a:pt x="590550" y="47625"/>
                </a:cubicBezTo>
                <a:cubicBezTo>
                  <a:pt x="666910" y="61509"/>
                  <a:pt x="612456" y="57150"/>
                  <a:pt x="704850" y="5715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3" name="Forme libre : forme 1032">
            <a:extLst>
              <a:ext uri="{FF2B5EF4-FFF2-40B4-BE49-F238E27FC236}">
                <a16:creationId xmlns:a16="http://schemas.microsoft.com/office/drawing/2014/main" id="{CC4C8B9F-6AC4-454C-B3C1-8ED406E41FC1}"/>
              </a:ext>
            </a:extLst>
          </p:cNvPr>
          <p:cNvSpPr/>
          <p:nvPr/>
        </p:nvSpPr>
        <p:spPr>
          <a:xfrm>
            <a:off x="3284254" y="3528586"/>
            <a:ext cx="768223" cy="766107"/>
          </a:xfrm>
          <a:custGeom>
            <a:avLst/>
            <a:gdLst>
              <a:gd name="connsiteX0" fmla="*/ 1070811 w 1089734"/>
              <a:gd name="connsiteY0" fmla="*/ 0 h 685801"/>
              <a:gd name="connsiteX1" fmla="*/ 1058779 w 1089734"/>
              <a:gd name="connsiteY1" fmla="*/ 360948 h 685801"/>
              <a:gd name="connsiteX2" fmla="*/ 1010653 w 1089734"/>
              <a:gd name="connsiteY2" fmla="*/ 433137 h 685801"/>
              <a:gd name="connsiteX3" fmla="*/ 902369 w 1089734"/>
              <a:gd name="connsiteY3" fmla="*/ 565484 h 685801"/>
              <a:gd name="connsiteX4" fmla="*/ 842211 w 1089734"/>
              <a:gd name="connsiteY4" fmla="*/ 577516 h 685801"/>
              <a:gd name="connsiteX5" fmla="*/ 565484 w 1089734"/>
              <a:gd name="connsiteY5" fmla="*/ 649706 h 685801"/>
              <a:gd name="connsiteX6" fmla="*/ 144379 w 1089734"/>
              <a:gd name="connsiteY6" fmla="*/ 673769 h 685801"/>
              <a:gd name="connsiteX7" fmla="*/ 0 w 1089734"/>
              <a:gd name="connsiteY7" fmla="*/ 685800 h 68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9734" h="685801">
                <a:moveTo>
                  <a:pt x="1070811" y="0"/>
                </a:moveTo>
                <a:cubicBezTo>
                  <a:pt x="1094527" y="142302"/>
                  <a:pt x="1101470" y="147494"/>
                  <a:pt x="1058779" y="360948"/>
                </a:cubicBezTo>
                <a:cubicBezTo>
                  <a:pt x="1053107" y="389307"/>
                  <a:pt x="1025225" y="408156"/>
                  <a:pt x="1010653" y="433137"/>
                </a:cubicBezTo>
                <a:cubicBezTo>
                  <a:pt x="967946" y="506349"/>
                  <a:pt x="986615" y="519532"/>
                  <a:pt x="902369" y="565484"/>
                </a:cubicBezTo>
                <a:cubicBezTo>
                  <a:pt x="884416" y="575276"/>
                  <a:pt x="862264" y="573505"/>
                  <a:pt x="842211" y="577516"/>
                </a:cubicBezTo>
                <a:cubicBezTo>
                  <a:pt x="687895" y="663248"/>
                  <a:pt x="770785" y="637136"/>
                  <a:pt x="565484" y="649706"/>
                </a:cubicBezTo>
                <a:lnTo>
                  <a:pt x="144379" y="673769"/>
                </a:lnTo>
                <a:cubicBezTo>
                  <a:pt x="-45667" y="686163"/>
                  <a:pt x="61192" y="685800"/>
                  <a:pt x="0" y="6858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5BBBEE89-3DB8-4CD2-8DD5-443A093B2CDE}"/>
              </a:ext>
            </a:extLst>
          </p:cNvPr>
          <p:cNvSpPr txBox="1"/>
          <p:nvPr/>
        </p:nvSpPr>
        <p:spPr>
          <a:xfrm rot="21447556">
            <a:off x="1230792" y="4887211"/>
            <a:ext cx="22921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Bahnschrift Light SemiCondensed" panose="020B0502040204020203" pitchFamily="34" charset="0"/>
              </a:rPr>
              <a:t>Proof of identity, proof of residence, diploma, financing … </a:t>
            </a:r>
            <a:r>
              <a:rPr lang="fr-FR" sz="1200" b="1" dirty="0">
                <a:latin typeface="Bahnschrift Light SemiCondensed" panose="020B0502040204020203" pitchFamily="34" charset="0"/>
              </a:rPr>
              <a:t>Attention : </a:t>
            </a:r>
            <a:r>
              <a:rPr lang="fr-FR" sz="1200" b="1" dirty="0" err="1">
                <a:latin typeface="Bahnschrift Light SemiCondensed" panose="020B0502040204020203" pitchFamily="34" charset="0"/>
              </a:rPr>
              <a:t>any</a:t>
            </a:r>
            <a:r>
              <a:rPr lang="fr-FR" sz="1200" b="1" dirty="0">
                <a:latin typeface="Bahnschrift Light SemiCondensed" panose="020B0502040204020203" pitchFamily="34" charset="0"/>
              </a:rPr>
              <a:t> </a:t>
            </a:r>
            <a:r>
              <a:rPr lang="fr-FR" sz="1200" b="1" dirty="0" err="1">
                <a:latin typeface="Bahnschrift Light SemiCondensed" panose="020B0502040204020203" pitchFamily="34" charset="0"/>
              </a:rPr>
              <a:t>incomplete</a:t>
            </a:r>
            <a:r>
              <a:rPr lang="fr-FR" sz="1200" b="1" dirty="0">
                <a:latin typeface="Bahnschrift Light SemiCondensed" panose="020B0502040204020203" pitchFamily="34" charset="0"/>
              </a:rPr>
              <a:t> application </a:t>
            </a:r>
            <a:r>
              <a:rPr lang="fr-FR" sz="1200" b="1" dirty="0" err="1">
                <a:latin typeface="Bahnschrift Light SemiCondensed" panose="020B0502040204020203" pitchFamily="34" charset="0"/>
              </a:rPr>
              <a:t>will</a:t>
            </a:r>
            <a:r>
              <a:rPr lang="fr-FR" sz="1200" b="1" dirty="0">
                <a:latin typeface="Bahnschrift Light SemiCondensed" panose="020B0502040204020203" pitchFamily="34" charset="0"/>
              </a:rPr>
              <a:t> be </a:t>
            </a:r>
            <a:r>
              <a:rPr lang="fr-FR" sz="1200" b="1" dirty="0" err="1">
                <a:latin typeface="Bahnschrift Light SemiCondensed" panose="020B0502040204020203" pitchFamily="34" charset="0"/>
              </a:rPr>
              <a:t>refused</a:t>
            </a:r>
            <a:r>
              <a:rPr lang="fr-FR" sz="1200" b="1" dirty="0">
                <a:latin typeface="Bahnschrift Light SemiCondensed" panose="020B0502040204020203" pitchFamily="34" charset="0"/>
              </a:rPr>
              <a:t> !</a:t>
            </a:r>
          </a:p>
        </p:txBody>
      </p:sp>
      <p:pic>
        <p:nvPicPr>
          <p:cNvPr id="1052" name="Picture 8" descr="pièce jointe ">
            <a:extLst>
              <a:ext uri="{FF2B5EF4-FFF2-40B4-BE49-F238E27FC236}">
                <a16:creationId xmlns:a16="http://schemas.microsoft.com/office/drawing/2014/main" id="{4AAE4BAE-8E24-48FB-B54E-BA8E0A4D9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67239">
            <a:off x="780344" y="5128577"/>
            <a:ext cx="458577" cy="458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12" descr="facture ">
            <a:extLst>
              <a:ext uri="{FF2B5EF4-FFF2-40B4-BE49-F238E27FC236}">
                <a16:creationId xmlns:a16="http://schemas.microsoft.com/office/drawing/2014/main" id="{64986BEC-FD7E-4EE5-91C5-EDEF554CB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787" y="7906057"/>
            <a:ext cx="572995" cy="57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4325298" y="3225849"/>
            <a:ext cx="24300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b="1" dirty="0"/>
              <a:t>Attention : </a:t>
            </a:r>
            <a:r>
              <a:rPr lang="fr-FR" dirty="0"/>
              <a:t>If the </a:t>
            </a:r>
            <a:r>
              <a:rPr lang="fr-FR" dirty="0" err="1"/>
              <a:t>thesis</a:t>
            </a:r>
            <a:r>
              <a:rPr lang="fr-FR" dirty="0"/>
              <a:t> is </a:t>
            </a:r>
            <a:r>
              <a:rPr lang="fr-FR" b="1" dirty="0" err="1"/>
              <a:t>confidential</a:t>
            </a:r>
            <a:r>
              <a:rPr lang="fr-FR" dirty="0"/>
              <a:t>, the </a:t>
            </a:r>
            <a:r>
              <a:rPr lang="fr-FR" dirty="0" err="1"/>
              <a:t>title</a:t>
            </a:r>
            <a:r>
              <a:rPr lang="fr-FR" dirty="0"/>
              <a:t> of the </a:t>
            </a:r>
            <a:r>
              <a:rPr lang="fr-FR" dirty="0" err="1"/>
              <a:t>thesis</a:t>
            </a:r>
            <a:r>
              <a:rPr lang="fr-FR" dirty="0"/>
              <a:t>, abstract </a:t>
            </a:r>
          </a:p>
          <a:p>
            <a:pPr marL="0" indent="0">
              <a:buNone/>
            </a:pPr>
            <a:r>
              <a:rPr lang="fr-FR" dirty="0"/>
              <a:t>and keywords in English and </a:t>
            </a:r>
          </a:p>
          <a:p>
            <a:pPr marL="0" indent="0">
              <a:buNone/>
            </a:pPr>
            <a:r>
              <a:rPr lang="fr-FR" dirty="0"/>
              <a:t>French must be </a:t>
            </a:r>
            <a:r>
              <a:rPr lang="fr-FR" dirty="0" err="1"/>
              <a:t>general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dirty="0" err="1"/>
              <a:t>Thesis</a:t>
            </a:r>
            <a:r>
              <a:rPr lang="fr-FR" dirty="0"/>
              <a:t> data can be visible on</a:t>
            </a:r>
          </a:p>
          <a:p>
            <a:pPr marL="0" indent="0">
              <a:buNone/>
            </a:pPr>
            <a:r>
              <a:rPr lang="fr-FR" dirty="0"/>
              <a:t>the internet.</a:t>
            </a:r>
          </a:p>
        </p:txBody>
      </p:sp>
      <p:pic>
        <p:nvPicPr>
          <p:cNvPr id="1026" name="Picture 2" descr="confidentiel ">
            <a:extLst>
              <a:ext uri="{FF2B5EF4-FFF2-40B4-BE49-F238E27FC236}">
                <a16:creationId xmlns:a16="http://schemas.microsoft.com/office/drawing/2014/main" id="{9F9D88BA-7EBF-4ECD-BBC4-6A3640A62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796">
            <a:off x="6188681" y="3634423"/>
            <a:ext cx="534889" cy="534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93B227E4-CDA5-46BF-BC66-EB523C86291E}"/>
              </a:ext>
            </a:extLst>
          </p:cNvPr>
          <p:cNvSpPr txBox="1"/>
          <p:nvPr/>
        </p:nvSpPr>
        <p:spPr>
          <a:xfrm>
            <a:off x="1368037" y="339638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 err="1">
                <a:latin typeface="Bahnschrift" panose="020B0502040204020203" pitchFamily="34" charset="0"/>
              </a:rPr>
              <a:t>Practical</a:t>
            </a:r>
            <a:r>
              <a:rPr lang="fr-FR" sz="2000" b="0" dirty="0">
                <a:latin typeface="Bahnschrift" panose="020B0502040204020203" pitchFamily="34" charset="0"/>
              </a:rPr>
              <a:t> registration </a:t>
            </a:r>
            <a:r>
              <a:rPr lang="fr-FR" sz="2000" b="0" dirty="0" err="1">
                <a:latin typeface="Bahnschrift" panose="020B0502040204020203" pitchFamily="34" charset="0"/>
              </a:rPr>
              <a:t>sheet</a:t>
            </a:r>
            <a:r>
              <a:rPr lang="fr-FR" sz="2000" b="0" dirty="0">
                <a:latin typeface="Bahnschrift" panose="020B0502040204020203" pitchFamily="34" charset="0"/>
              </a:rPr>
              <a:t> for the 1rst </a:t>
            </a:r>
            <a:r>
              <a:rPr lang="fr-FR" sz="2000" b="0" dirty="0" err="1">
                <a:latin typeface="Bahnschrift" panose="020B0502040204020203" pitchFamily="34" charset="0"/>
              </a:rPr>
              <a:t>year</a:t>
            </a:r>
            <a:r>
              <a:rPr lang="fr-FR" sz="2000" b="0" dirty="0">
                <a:latin typeface="Bahnschrift" panose="020B0502040204020203" pitchFamily="34" charset="0"/>
              </a:rPr>
              <a:t>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of PhD at the </a:t>
            </a:r>
            <a:r>
              <a:rPr lang="fr-FR" sz="2000" b="0" dirty="0" err="1">
                <a:latin typeface="Bahnschrift" panose="020B0502040204020203" pitchFamily="34" charset="0"/>
              </a:rPr>
              <a:t>University</a:t>
            </a:r>
            <a:r>
              <a:rPr lang="fr-FR" sz="2000" b="0" dirty="0">
                <a:latin typeface="Bahnschrift" panose="020B0502040204020203" pitchFamily="34" charset="0"/>
              </a:rPr>
              <a:t> of Poitiers 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00DE17EB-9004-43AF-8CF7-051F9A7D51F5}"/>
              </a:ext>
            </a:extLst>
          </p:cNvPr>
          <p:cNvSpPr txBox="1"/>
          <p:nvPr/>
        </p:nvSpPr>
        <p:spPr>
          <a:xfrm>
            <a:off x="2490212" y="1353687"/>
            <a:ext cx="3459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l"/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As a PhD candidate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50DB0CE1-B754-4EFF-87A3-302184A854BD}"/>
              </a:ext>
            </a:extLst>
          </p:cNvPr>
          <p:cNvSpPr txBox="1"/>
          <p:nvPr/>
        </p:nvSpPr>
        <p:spPr>
          <a:xfrm>
            <a:off x="1111234" y="2443970"/>
            <a:ext cx="271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log in to my personnal space on </a:t>
            </a:r>
            <a:r>
              <a:rPr lang="fr-FR" sz="1400" dirty="0">
                <a:latin typeface="Bahnschrift Light SemiCondensed" panose="020B0502040204020203" pitchFamily="34" charset="0"/>
                <a:hlinkClick r:id="rId8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(website available in English).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0426AD76-B06A-4EA5-89EF-3B8BFD9892BC}"/>
              </a:ext>
            </a:extLst>
          </p:cNvPr>
          <p:cNvSpPr txBox="1"/>
          <p:nvPr/>
        </p:nvSpPr>
        <p:spPr>
          <a:xfrm>
            <a:off x="920002" y="6125961"/>
            <a:ext cx="2024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click on « Transmission of data » in the section « I complete the procedure ».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6F9F0835-F289-45DC-B5D5-07FBB526CFAE}"/>
              </a:ext>
            </a:extLst>
          </p:cNvPr>
          <p:cNvSpPr txBox="1"/>
          <p:nvPr/>
        </p:nvSpPr>
        <p:spPr>
          <a:xfrm>
            <a:off x="1062452" y="8043724"/>
            <a:ext cx="2478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 I receive an information e-mail :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D4F239EB-E373-475F-AD22-0F8E50B8ACE5}"/>
              </a:ext>
            </a:extLst>
          </p:cNvPr>
          <p:cNvSpPr txBox="1"/>
          <p:nvPr/>
        </p:nvSpPr>
        <p:spPr>
          <a:xfrm>
            <a:off x="1111234" y="8293878"/>
            <a:ext cx="22399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In case of approbation, </a:t>
            </a:r>
            <a:r>
              <a:rPr lang="fr-FR" sz="1200" dirty="0" err="1">
                <a:latin typeface="Bahnschrift Light SemiCondensed" panose="020B0502040204020203" pitchFamily="34" charset="0"/>
              </a:rPr>
              <a:t>it</a:t>
            </a:r>
            <a:r>
              <a:rPr lang="fr-FR" sz="1200" dirty="0">
                <a:latin typeface="Bahnschrift Light SemiCondensed" panose="020B0502040204020203" pitchFamily="34" charset="0"/>
              </a:rPr>
              <a:t> informs me of the procedure to follow to finalize my registration. </a:t>
            </a:r>
          </a:p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In case of refusal, a reason for refusal is specified to me.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5B0B78AD-03B4-4C4F-A51E-4EB354D6EBB3}"/>
              </a:ext>
            </a:extLst>
          </p:cNvPr>
          <p:cNvSpPr txBox="1"/>
          <p:nvPr/>
        </p:nvSpPr>
        <p:spPr>
          <a:xfrm>
            <a:off x="4499124" y="7386898"/>
            <a:ext cx="2408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My application have been </a:t>
            </a:r>
            <a:r>
              <a:rPr lang="fr-FR" sz="1400" dirty="0" err="1">
                <a:latin typeface="Bahnschrift Light SemiCondensed" panose="020B0502040204020203" pitchFamily="34" charset="0"/>
              </a:rPr>
              <a:t>approved</a:t>
            </a:r>
            <a:r>
              <a:rPr lang="fr-FR" sz="1400" dirty="0">
                <a:latin typeface="Bahnschrift Light SemiCondensed" panose="020B0502040204020203" pitchFamily="34" charset="0"/>
              </a:rPr>
              <a:t>. </a:t>
            </a:r>
            <a:r>
              <a:rPr lang="fr-FR" sz="1400" b="1" dirty="0">
                <a:latin typeface="Bahnschrift Light SemiCondensed" panose="020B0502040204020203" pitchFamily="34" charset="0"/>
              </a:rPr>
              <a:t>I finalize my registration </a:t>
            </a:r>
            <a:r>
              <a:rPr lang="fr-FR" sz="1400" dirty="0">
                <a:latin typeface="Bahnschrift Light SemiCondensed" panose="020B0502040204020203" pitchFamily="34" charset="0"/>
              </a:rPr>
              <a:t>(payment of registration fees and CVEC) according to the procedure that I received by e-mail.</a:t>
            </a:r>
          </a:p>
        </p:txBody>
      </p:sp>
    </p:spTree>
    <p:extLst>
      <p:ext uri="{BB962C8B-B14F-4D97-AF65-F5344CB8AC3E}">
        <p14:creationId xmlns:p14="http://schemas.microsoft.com/office/powerpoint/2010/main" val="32953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orme libre : forme 55">
            <a:extLst>
              <a:ext uri="{FF2B5EF4-FFF2-40B4-BE49-F238E27FC236}">
                <a16:creationId xmlns:a16="http://schemas.microsoft.com/office/drawing/2014/main" id="{01985E43-57D8-4A44-B8A1-C73A89028825}"/>
              </a:ext>
            </a:extLst>
          </p:cNvPr>
          <p:cNvSpPr/>
          <p:nvPr/>
        </p:nvSpPr>
        <p:spPr>
          <a:xfrm rot="5612795">
            <a:off x="186359" y="-537858"/>
            <a:ext cx="1871090" cy="2595998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rgbClr val="DB6B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A189047B-7834-4A78-B5BA-CF761FF0AC2C}"/>
              </a:ext>
            </a:extLst>
          </p:cNvPr>
          <p:cNvSpPr/>
          <p:nvPr/>
        </p:nvSpPr>
        <p:spPr>
          <a:xfrm>
            <a:off x="-690304" y="2631723"/>
            <a:ext cx="4630188" cy="1562410"/>
          </a:xfrm>
          <a:custGeom>
            <a:avLst/>
            <a:gdLst>
              <a:gd name="connsiteX0" fmla="*/ 3409441 w 4630188"/>
              <a:gd name="connsiteY0" fmla="*/ 228759 h 1666403"/>
              <a:gd name="connsiteX1" fmla="*/ 3589915 w 4630188"/>
              <a:gd name="connsiteY1" fmla="*/ 216728 h 1666403"/>
              <a:gd name="connsiteX2" fmla="*/ 4035083 w 4630188"/>
              <a:gd name="connsiteY2" fmla="*/ 216728 h 1666403"/>
              <a:gd name="connsiteX3" fmla="*/ 4359936 w 4630188"/>
              <a:gd name="connsiteY3" fmla="*/ 228759 h 1666403"/>
              <a:gd name="connsiteX4" fmla="*/ 4359936 w 4630188"/>
              <a:gd name="connsiteY4" fmla="*/ 601738 h 1666403"/>
              <a:gd name="connsiteX5" fmla="*/ 4588536 w 4630188"/>
              <a:gd name="connsiteY5" fmla="*/ 685959 h 1666403"/>
              <a:gd name="connsiteX6" fmla="*/ 4612599 w 4630188"/>
              <a:gd name="connsiteY6" fmla="*/ 986749 h 1666403"/>
              <a:gd name="connsiteX7" fmla="*/ 4396030 w 4630188"/>
              <a:gd name="connsiteY7" fmla="*/ 1119096 h 1666403"/>
              <a:gd name="connsiteX8" fmla="*/ 3686167 w 4630188"/>
              <a:gd name="connsiteY8" fmla="*/ 1119096 h 1666403"/>
              <a:gd name="connsiteX9" fmla="*/ 3072557 w 4630188"/>
              <a:gd name="connsiteY9" fmla="*/ 1275506 h 1666403"/>
              <a:gd name="connsiteX10" fmla="*/ 2567230 w 4630188"/>
              <a:gd name="connsiteY10" fmla="*/ 1203317 h 1666403"/>
              <a:gd name="connsiteX11" fmla="*/ 1905493 w 4630188"/>
              <a:gd name="connsiteY11" fmla="*/ 1275506 h 1666403"/>
              <a:gd name="connsiteX12" fmla="*/ 1135472 w 4630188"/>
              <a:gd name="connsiteY12" fmla="*/ 1167222 h 1666403"/>
              <a:gd name="connsiteX13" fmla="*/ 1039220 w 4630188"/>
              <a:gd name="connsiteY13" fmla="*/ 1540201 h 1666403"/>
              <a:gd name="connsiteX14" fmla="*/ 690304 w 4630188"/>
              <a:gd name="connsiteY14" fmla="*/ 1660517 h 1666403"/>
              <a:gd name="connsiteX15" fmla="*/ 209041 w 4630188"/>
              <a:gd name="connsiteY15" fmla="*/ 1383791 h 1666403"/>
              <a:gd name="connsiteX16" fmla="*/ 16536 w 4630188"/>
              <a:gd name="connsiteY16" fmla="*/ 541580 h 1666403"/>
              <a:gd name="connsiteX17" fmla="*/ 606083 w 4630188"/>
              <a:gd name="connsiteY17" fmla="*/ 192664 h 1666403"/>
              <a:gd name="connsiteX18" fmla="*/ 1063283 w 4630188"/>
              <a:gd name="connsiteY18" fmla="*/ 192664 h 1666403"/>
              <a:gd name="connsiteX19" fmla="*/ 1628767 w 4630188"/>
              <a:gd name="connsiteY19" fmla="*/ 159 h 1666403"/>
              <a:gd name="connsiteX20" fmla="*/ 1869399 w 4630188"/>
              <a:gd name="connsiteY20" fmla="*/ 228759 h 1666403"/>
              <a:gd name="connsiteX21" fmla="*/ 2470978 w 4630188"/>
              <a:gd name="connsiteY21" fmla="*/ 228759 h 1666403"/>
              <a:gd name="connsiteX22" fmla="*/ 3409441 w 4630188"/>
              <a:gd name="connsiteY22" fmla="*/ 228759 h 1666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630188" h="1666403">
                <a:moveTo>
                  <a:pt x="3409441" y="228759"/>
                </a:moveTo>
                <a:cubicBezTo>
                  <a:pt x="3447541" y="223746"/>
                  <a:pt x="3589915" y="216728"/>
                  <a:pt x="3589915" y="216728"/>
                </a:cubicBezTo>
                <a:cubicBezTo>
                  <a:pt x="3694189" y="214723"/>
                  <a:pt x="3906746" y="214723"/>
                  <a:pt x="4035083" y="216728"/>
                </a:cubicBezTo>
                <a:cubicBezTo>
                  <a:pt x="4163420" y="218733"/>
                  <a:pt x="4305794" y="164591"/>
                  <a:pt x="4359936" y="228759"/>
                </a:cubicBezTo>
                <a:cubicBezTo>
                  <a:pt x="4414078" y="292927"/>
                  <a:pt x="4321836" y="525538"/>
                  <a:pt x="4359936" y="601738"/>
                </a:cubicBezTo>
                <a:cubicBezTo>
                  <a:pt x="4398036" y="677938"/>
                  <a:pt x="4546426" y="621791"/>
                  <a:pt x="4588536" y="685959"/>
                </a:cubicBezTo>
                <a:cubicBezTo>
                  <a:pt x="4630647" y="750128"/>
                  <a:pt x="4644683" y="914560"/>
                  <a:pt x="4612599" y="986749"/>
                </a:cubicBezTo>
                <a:cubicBezTo>
                  <a:pt x="4580515" y="1058938"/>
                  <a:pt x="4550435" y="1097038"/>
                  <a:pt x="4396030" y="1119096"/>
                </a:cubicBezTo>
                <a:cubicBezTo>
                  <a:pt x="4241625" y="1141154"/>
                  <a:pt x="3906746" y="1093028"/>
                  <a:pt x="3686167" y="1119096"/>
                </a:cubicBezTo>
                <a:cubicBezTo>
                  <a:pt x="3465588" y="1145164"/>
                  <a:pt x="3259046" y="1261469"/>
                  <a:pt x="3072557" y="1275506"/>
                </a:cubicBezTo>
                <a:cubicBezTo>
                  <a:pt x="2886068" y="1289543"/>
                  <a:pt x="2761741" y="1203317"/>
                  <a:pt x="2567230" y="1203317"/>
                </a:cubicBezTo>
                <a:cubicBezTo>
                  <a:pt x="2372719" y="1203317"/>
                  <a:pt x="2144119" y="1281522"/>
                  <a:pt x="1905493" y="1275506"/>
                </a:cubicBezTo>
                <a:cubicBezTo>
                  <a:pt x="1666867" y="1269490"/>
                  <a:pt x="1279851" y="1123106"/>
                  <a:pt x="1135472" y="1167222"/>
                </a:cubicBezTo>
                <a:cubicBezTo>
                  <a:pt x="991093" y="1211338"/>
                  <a:pt x="1113415" y="1457985"/>
                  <a:pt x="1039220" y="1540201"/>
                </a:cubicBezTo>
                <a:cubicBezTo>
                  <a:pt x="965025" y="1622417"/>
                  <a:pt x="828667" y="1686585"/>
                  <a:pt x="690304" y="1660517"/>
                </a:cubicBezTo>
                <a:cubicBezTo>
                  <a:pt x="551941" y="1634449"/>
                  <a:pt x="321336" y="1570281"/>
                  <a:pt x="209041" y="1383791"/>
                </a:cubicBezTo>
                <a:cubicBezTo>
                  <a:pt x="96746" y="1197301"/>
                  <a:pt x="-49638" y="740101"/>
                  <a:pt x="16536" y="541580"/>
                </a:cubicBezTo>
                <a:cubicBezTo>
                  <a:pt x="82710" y="343059"/>
                  <a:pt x="431625" y="250817"/>
                  <a:pt x="606083" y="192664"/>
                </a:cubicBezTo>
                <a:cubicBezTo>
                  <a:pt x="780541" y="134511"/>
                  <a:pt x="892836" y="224748"/>
                  <a:pt x="1063283" y="192664"/>
                </a:cubicBezTo>
                <a:cubicBezTo>
                  <a:pt x="1233730" y="160580"/>
                  <a:pt x="1494414" y="-5857"/>
                  <a:pt x="1628767" y="159"/>
                </a:cubicBezTo>
                <a:cubicBezTo>
                  <a:pt x="1763120" y="6175"/>
                  <a:pt x="1729030" y="190659"/>
                  <a:pt x="1869399" y="228759"/>
                </a:cubicBezTo>
                <a:cubicBezTo>
                  <a:pt x="2009767" y="266859"/>
                  <a:pt x="2470978" y="228759"/>
                  <a:pt x="2470978" y="228759"/>
                </a:cubicBezTo>
                <a:lnTo>
                  <a:pt x="3409441" y="228759"/>
                </a:lnTo>
                <a:close/>
              </a:path>
            </a:pathLst>
          </a:custGeom>
          <a:solidFill>
            <a:srgbClr val="FFF7E1"/>
          </a:solidFill>
          <a:ln>
            <a:solidFill>
              <a:srgbClr val="FFF7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45" name="Forme libre : forme 1044">
            <a:extLst>
              <a:ext uri="{FF2B5EF4-FFF2-40B4-BE49-F238E27FC236}">
                <a16:creationId xmlns:a16="http://schemas.microsoft.com/office/drawing/2014/main" id="{7CB482F0-06B9-44D9-A815-D16A954ED0C6}"/>
              </a:ext>
            </a:extLst>
          </p:cNvPr>
          <p:cNvSpPr/>
          <p:nvPr/>
        </p:nvSpPr>
        <p:spPr>
          <a:xfrm rot="156305">
            <a:off x="3084425" y="8762497"/>
            <a:ext cx="2830954" cy="715316"/>
          </a:xfrm>
          <a:custGeom>
            <a:avLst/>
            <a:gdLst>
              <a:gd name="connsiteX0" fmla="*/ 60300 w 2487286"/>
              <a:gd name="connsiteY0" fmla="*/ 351938 h 952171"/>
              <a:gd name="connsiteX1" fmla="*/ 389909 w 2487286"/>
              <a:gd name="connsiteY1" fmla="*/ 43594 h 952171"/>
              <a:gd name="connsiteX2" fmla="*/ 1346839 w 2487286"/>
              <a:gd name="connsiteY2" fmla="*/ 75492 h 952171"/>
              <a:gd name="connsiteX3" fmla="*/ 2027323 w 2487286"/>
              <a:gd name="connsiteY3" fmla="*/ 11696 h 952171"/>
              <a:gd name="connsiteX4" fmla="*/ 2484523 w 2487286"/>
              <a:gd name="connsiteY4" fmla="*/ 351938 h 952171"/>
              <a:gd name="connsiteX5" fmla="*/ 2186812 w 2487286"/>
              <a:gd name="connsiteY5" fmla="*/ 787873 h 952171"/>
              <a:gd name="connsiteX6" fmla="*/ 1559491 w 2487286"/>
              <a:gd name="connsiteY6" fmla="*/ 702813 h 952171"/>
              <a:gd name="connsiteX7" fmla="*/ 1070393 w 2487286"/>
              <a:gd name="connsiteY7" fmla="*/ 894199 h 952171"/>
              <a:gd name="connsiteX8" fmla="*/ 272951 w 2487286"/>
              <a:gd name="connsiteY8" fmla="*/ 936729 h 952171"/>
              <a:gd name="connsiteX9" fmla="*/ 17770 w 2487286"/>
              <a:gd name="connsiteY9" fmla="*/ 660282 h 952171"/>
              <a:gd name="connsiteX10" fmla="*/ 60300 w 2487286"/>
              <a:gd name="connsiteY10" fmla="*/ 351938 h 95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87286" h="952171">
                <a:moveTo>
                  <a:pt x="60300" y="351938"/>
                </a:moveTo>
                <a:cubicBezTo>
                  <a:pt x="122323" y="249157"/>
                  <a:pt x="175486" y="89668"/>
                  <a:pt x="389909" y="43594"/>
                </a:cubicBezTo>
                <a:cubicBezTo>
                  <a:pt x="604332" y="-2480"/>
                  <a:pt x="1073937" y="80808"/>
                  <a:pt x="1346839" y="75492"/>
                </a:cubicBezTo>
                <a:cubicBezTo>
                  <a:pt x="1619741" y="70176"/>
                  <a:pt x="1837709" y="-34378"/>
                  <a:pt x="2027323" y="11696"/>
                </a:cubicBezTo>
                <a:cubicBezTo>
                  <a:pt x="2216937" y="57770"/>
                  <a:pt x="2457942" y="222575"/>
                  <a:pt x="2484523" y="351938"/>
                </a:cubicBezTo>
                <a:cubicBezTo>
                  <a:pt x="2511104" y="481301"/>
                  <a:pt x="2340984" y="729394"/>
                  <a:pt x="2186812" y="787873"/>
                </a:cubicBezTo>
                <a:cubicBezTo>
                  <a:pt x="2032640" y="846352"/>
                  <a:pt x="1745561" y="685092"/>
                  <a:pt x="1559491" y="702813"/>
                </a:cubicBezTo>
                <a:cubicBezTo>
                  <a:pt x="1373421" y="720534"/>
                  <a:pt x="1284816" y="855213"/>
                  <a:pt x="1070393" y="894199"/>
                </a:cubicBezTo>
                <a:cubicBezTo>
                  <a:pt x="855970" y="933185"/>
                  <a:pt x="448388" y="975715"/>
                  <a:pt x="272951" y="936729"/>
                </a:cubicBezTo>
                <a:cubicBezTo>
                  <a:pt x="97514" y="897743"/>
                  <a:pt x="51440" y="755975"/>
                  <a:pt x="17770" y="660282"/>
                </a:cubicBezTo>
                <a:cubicBezTo>
                  <a:pt x="-15900" y="564589"/>
                  <a:pt x="-1723" y="454719"/>
                  <a:pt x="60300" y="3519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83FC273-E084-480D-89A5-B5474F57A3A7}"/>
              </a:ext>
            </a:extLst>
          </p:cNvPr>
          <p:cNvGrpSpPr/>
          <p:nvPr/>
        </p:nvGrpSpPr>
        <p:grpSpPr>
          <a:xfrm>
            <a:off x="458375" y="2143287"/>
            <a:ext cx="639879" cy="707886"/>
            <a:chOff x="720687" y="2063740"/>
            <a:chExt cx="678352" cy="72308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793486" y="2234604"/>
              <a:ext cx="532756" cy="484722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720687" y="2063740"/>
              <a:ext cx="678352" cy="72308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2C6E0CA3-0444-4DBD-8A94-F1F1A39BAB1B}"/>
              </a:ext>
            </a:extLst>
          </p:cNvPr>
          <p:cNvGrpSpPr/>
          <p:nvPr/>
        </p:nvGrpSpPr>
        <p:grpSpPr>
          <a:xfrm>
            <a:off x="3803254" y="4158587"/>
            <a:ext cx="793920" cy="707886"/>
            <a:chOff x="4075166" y="3412017"/>
            <a:chExt cx="841653" cy="7230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E0D8A682-BD28-48F5-8F22-9F2C46FAAEC8}"/>
              </a:ext>
            </a:extLst>
          </p:cNvPr>
          <p:cNvGrpSpPr/>
          <p:nvPr/>
        </p:nvGrpSpPr>
        <p:grpSpPr>
          <a:xfrm>
            <a:off x="244990" y="5028589"/>
            <a:ext cx="853513" cy="707887"/>
            <a:chOff x="1226582" y="4751916"/>
            <a:chExt cx="904830" cy="723082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226582" y="4969810"/>
              <a:ext cx="663600" cy="481387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320882" y="4751916"/>
              <a:ext cx="810530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E93F8DC-7B50-4622-B5F2-C1259DBB53F5}"/>
              </a:ext>
            </a:extLst>
          </p:cNvPr>
          <p:cNvGrpSpPr/>
          <p:nvPr/>
        </p:nvGrpSpPr>
        <p:grpSpPr>
          <a:xfrm>
            <a:off x="3644084" y="6119650"/>
            <a:ext cx="793918" cy="707886"/>
            <a:chOff x="4316605" y="6067939"/>
            <a:chExt cx="841652" cy="723082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4361181" y="6122460"/>
              <a:ext cx="541455" cy="619716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4316605" y="6067939"/>
              <a:ext cx="841652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9A49B1CC-18DC-4495-9857-8C9738198392}"/>
              </a:ext>
            </a:extLst>
          </p:cNvPr>
          <p:cNvGrpSpPr/>
          <p:nvPr/>
        </p:nvGrpSpPr>
        <p:grpSpPr>
          <a:xfrm>
            <a:off x="333942" y="6773194"/>
            <a:ext cx="813328" cy="707886"/>
            <a:chOff x="1264450" y="7302116"/>
            <a:chExt cx="862229" cy="723082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1264450" y="7441172"/>
              <a:ext cx="674078" cy="570727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1316151" y="7302116"/>
              <a:ext cx="810528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1DC374D7-CBB6-42BD-80E0-081DF6983AF2}"/>
              </a:ext>
            </a:extLst>
          </p:cNvPr>
          <p:cNvGrpSpPr/>
          <p:nvPr/>
        </p:nvGrpSpPr>
        <p:grpSpPr>
          <a:xfrm rot="20967748">
            <a:off x="2302420" y="7932695"/>
            <a:ext cx="851767" cy="707886"/>
            <a:chOff x="4594749" y="8099440"/>
            <a:chExt cx="902978" cy="783748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897514">
              <a:off x="4645266" y="8233620"/>
              <a:ext cx="590418" cy="691452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 rot="632252">
              <a:off x="4656076" y="8099440"/>
              <a:ext cx="841651" cy="7837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sp>
        <p:nvSpPr>
          <p:cNvPr id="27" name="ZoneTexte 26">
            <a:extLst>
              <a:ext uri="{FF2B5EF4-FFF2-40B4-BE49-F238E27FC236}">
                <a16:creationId xmlns:a16="http://schemas.microsoft.com/office/drawing/2014/main" id="{29C79D1D-B3C7-433B-8BD3-00ADA81DFA77}"/>
              </a:ext>
            </a:extLst>
          </p:cNvPr>
          <p:cNvSpPr txBox="1"/>
          <p:nvPr/>
        </p:nvSpPr>
        <p:spPr>
          <a:xfrm>
            <a:off x="4235880" y="6012904"/>
            <a:ext cx="248728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Bahnschrift Light SemiCondensed" panose="020B0502040204020203" pitchFamily="34" charset="0"/>
              </a:rPr>
              <a:t>I certify that I have read and I undertake to respect the </a:t>
            </a:r>
            <a:r>
              <a:rPr lang="en-US" sz="1400" b="1" dirty="0">
                <a:latin typeface="Bahnschrift Light SemiCondensed" panose="020B0502040204020203" pitchFamily="34" charset="0"/>
              </a:rPr>
              <a:t>doctoral charter, </a:t>
            </a:r>
            <a:r>
              <a:rPr lang="fr-FR" sz="1400" b="1" dirty="0">
                <a:latin typeface="Bahnschrift Light SemiCondensed" panose="020B0502040204020203" pitchFamily="34" charset="0"/>
              </a:rPr>
              <a:t>the good use of computer ressources charter and the code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ethics</a:t>
            </a:r>
            <a:r>
              <a:rPr lang="fr-FR" sz="1400" b="1" dirty="0">
                <a:latin typeface="Bahnschrift Light SemiCondensed" panose="020B0502040204020203" pitchFamily="34" charset="0"/>
              </a:rPr>
              <a:t> charter … 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6EC7A67-50E4-4C7A-87E8-C176404D173F}"/>
              </a:ext>
            </a:extLst>
          </p:cNvPr>
          <p:cNvSpPr txBox="1"/>
          <p:nvPr/>
        </p:nvSpPr>
        <p:spPr>
          <a:xfrm>
            <a:off x="969018" y="6858964"/>
            <a:ext cx="2219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check, correct and </a:t>
            </a:r>
            <a:r>
              <a:rPr lang="fr-FR" sz="1400" dirty="0" err="1">
                <a:latin typeface="Bahnschrift Light SemiCondensed" panose="020B0502040204020203" pitchFamily="34" charset="0"/>
              </a:rPr>
              <a:t>approve</a:t>
            </a:r>
            <a:r>
              <a:rPr lang="fr-FR" sz="1400" dirty="0">
                <a:latin typeface="Bahnschrift Light SemiCondensed" panose="020B0502040204020203" pitchFamily="34" charset="0"/>
              </a:rPr>
              <a:t> or not the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individual</a:t>
            </a:r>
            <a:r>
              <a:rPr lang="fr-FR" sz="1400" b="1" dirty="0">
                <a:latin typeface="Bahnschrift Light SemiCondensed" panose="020B0502040204020203" pitchFamily="34" charset="0"/>
              </a:rPr>
              <a:t> training agreement.</a:t>
            </a:r>
            <a:endParaRPr lang="fr-FR" sz="1400" dirty="0">
              <a:latin typeface="Bahnschrift Light SemiCondensed" panose="020B0502040204020203" pitchFamily="34" charset="0"/>
            </a:endParaRP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3198181" y="8866744"/>
            <a:ext cx="26043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An e-mail is </a:t>
            </a:r>
            <a:r>
              <a:rPr lang="fr-FR" sz="1200" dirty="0" err="1">
                <a:latin typeface="Bahnschrift Light SemiCondensed" panose="020B0502040204020203" pitchFamily="34" charset="0"/>
              </a:rPr>
              <a:t>automatically</a:t>
            </a:r>
            <a:r>
              <a:rPr lang="fr-FR" sz="1200" dirty="0">
                <a:latin typeface="Bahnschrift Light SemiCondensed" panose="020B0502040204020203" pitchFamily="34" charset="0"/>
              </a:rPr>
              <a:t> sent to the Direction of my </a:t>
            </a:r>
            <a:r>
              <a:rPr lang="fr-FR" sz="1200" dirty="0" err="1">
                <a:latin typeface="Bahnschrift Light SemiCondensed" panose="020B0502040204020203" pitchFamily="34" charset="0"/>
              </a:rPr>
              <a:t>research</a:t>
            </a:r>
            <a:r>
              <a:rPr lang="fr-FR" sz="1200" dirty="0">
                <a:latin typeface="Bahnschrift Light SemiCondensed" panose="020B0502040204020203" pitchFamily="34" charset="0"/>
              </a:rPr>
              <a:t> unit.</a:t>
            </a:r>
          </a:p>
        </p:txBody>
      </p:sp>
      <p:sp>
        <p:nvSpPr>
          <p:cNvPr id="55" name="Forme libre : forme 54">
            <a:extLst>
              <a:ext uri="{FF2B5EF4-FFF2-40B4-BE49-F238E27FC236}">
                <a16:creationId xmlns:a16="http://schemas.microsoft.com/office/drawing/2014/main" id="{2A251CD7-7E4A-4542-AFD0-D53D28C83673}"/>
              </a:ext>
            </a:extLst>
          </p:cNvPr>
          <p:cNvSpPr/>
          <p:nvPr/>
        </p:nvSpPr>
        <p:spPr>
          <a:xfrm rot="4302327">
            <a:off x="5655212" y="8424225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FFD966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050" name="Picture 2" descr="e-mail ">
            <a:extLst>
              <a:ext uri="{FF2B5EF4-FFF2-40B4-BE49-F238E27FC236}">
                <a16:creationId xmlns:a16="http://schemas.microsoft.com/office/drawing/2014/main" id="{4187896E-9C64-4542-8355-96D9CE74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7369" y="8700001"/>
            <a:ext cx="437206" cy="437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compte d'utilisateur">
            <a:extLst>
              <a:ext uri="{FF2B5EF4-FFF2-40B4-BE49-F238E27FC236}">
                <a16:creationId xmlns:a16="http://schemas.microsoft.com/office/drawing/2014/main" id="{07B97B6F-A433-4E61-836B-60C2E94DE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3069709"/>
            <a:ext cx="487537" cy="48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e 24">
            <a:extLst>
              <a:ext uri="{FF2B5EF4-FFF2-40B4-BE49-F238E27FC236}">
                <a16:creationId xmlns:a16="http://schemas.microsoft.com/office/drawing/2014/main" id="{BACD9FA0-F627-4ED2-8B4F-A4C810D85C46}"/>
              </a:ext>
            </a:extLst>
          </p:cNvPr>
          <p:cNvGrpSpPr/>
          <p:nvPr/>
        </p:nvGrpSpPr>
        <p:grpSpPr>
          <a:xfrm>
            <a:off x="1823491" y="1183244"/>
            <a:ext cx="925259" cy="873999"/>
            <a:chOff x="1576642" y="1229183"/>
            <a:chExt cx="925259" cy="873999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5EBDF98A-1D3A-47C5-8D79-14072B5C1369}"/>
                </a:ext>
              </a:extLst>
            </p:cNvPr>
            <p:cNvGrpSpPr/>
            <p:nvPr/>
          </p:nvGrpSpPr>
          <p:grpSpPr>
            <a:xfrm>
              <a:off x="1576642" y="1363819"/>
              <a:ext cx="925259" cy="739363"/>
              <a:chOff x="4900375" y="1745000"/>
              <a:chExt cx="1132196" cy="922137"/>
            </a:xfrm>
          </p:grpSpPr>
          <p:pic>
            <p:nvPicPr>
              <p:cNvPr id="65" name="Picture 4" descr="Étudiant">
                <a:extLst>
                  <a:ext uri="{FF2B5EF4-FFF2-40B4-BE49-F238E27FC236}">
                    <a16:creationId xmlns:a16="http://schemas.microsoft.com/office/drawing/2014/main" id="{99513BDB-CFFD-407C-AAAD-FDDF7D25AE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0375" y="174500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6" name="Picture 4" descr="professeur ">
                <a:extLst>
                  <a:ext uri="{FF2B5EF4-FFF2-40B4-BE49-F238E27FC236}">
                    <a16:creationId xmlns:a16="http://schemas.microsoft.com/office/drawing/2014/main" id="{8F3E4DB8-BC61-4C44-98A2-17DADCF939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93503" y="1939120"/>
                <a:ext cx="539068" cy="53906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8" name="Picture 6" descr="flèche vers le bas">
                <a:extLst>
                  <a:ext uri="{FF2B5EF4-FFF2-40B4-BE49-F238E27FC236}">
                    <a16:creationId xmlns:a16="http://schemas.microsoft.com/office/drawing/2014/main" id="{8528059E-D6D0-45DD-A965-117838396F6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8798104">
                <a:off x="5163124" y="2279958"/>
                <a:ext cx="387179" cy="3871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9" name="Picture 8" descr="flèche droite">
              <a:extLst>
                <a:ext uri="{FF2B5EF4-FFF2-40B4-BE49-F238E27FC236}">
                  <a16:creationId xmlns:a16="http://schemas.microsoft.com/office/drawing/2014/main" id="{A5A6EAB9-F44A-4033-87CF-7AAD2C49AD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517305" flipV="1">
              <a:off x="1918949" y="1229183"/>
              <a:ext cx="320737" cy="3207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8" name="Forme libre : forme 37">
            <a:extLst>
              <a:ext uri="{FF2B5EF4-FFF2-40B4-BE49-F238E27FC236}">
                <a16:creationId xmlns:a16="http://schemas.microsoft.com/office/drawing/2014/main" id="{918C5982-878E-4264-9157-6C992067DB3E}"/>
              </a:ext>
            </a:extLst>
          </p:cNvPr>
          <p:cNvSpPr/>
          <p:nvPr/>
        </p:nvSpPr>
        <p:spPr>
          <a:xfrm>
            <a:off x="516835" y="4564049"/>
            <a:ext cx="3387255" cy="604299"/>
          </a:xfrm>
          <a:custGeom>
            <a:avLst/>
            <a:gdLst>
              <a:gd name="connsiteX0" fmla="*/ 3387255 w 3387255"/>
              <a:gd name="connsiteY0" fmla="*/ 230588 h 604299"/>
              <a:gd name="connsiteX1" fmla="*/ 3355450 w 3387255"/>
              <a:gd name="connsiteY1" fmla="*/ 270344 h 604299"/>
              <a:gd name="connsiteX2" fmla="*/ 2973788 w 3387255"/>
              <a:gd name="connsiteY2" fmla="*/ 341906 h 604299"/>
              <a:gd name="connsiteX3" fmla="*/ 2282024 w 3387255"/>
              <a:gd name="connsiteY3" fmla="*/ 326003 h 604299"/>
              <a:gd name="connsiteX4" fmla="*/ 1701579 w 3387255"/>
              <a:gd name="connsiteY4" fmla="*/ 159026 h 604299"/>
              <a:gd name="connsiteX5" fmla="*/ 1311965 w 3387255"/>
              <a:gd name="connsiteY5" fmla="*/ 71561 h 604299"/>
              <a:gd name="connsiteX6" fmla="*/ 1105231 w 3387255"/>
              <a:gd name="connsiteY6" fmla="*/ 7951 h 604299"/>
              <a:gd name="connsiteX7" fmla="*/ 866692 w 3387255"/>
              <a:gd name="connsiteY7" fmla="*/ 0 h 604299"/>
              <a:gd name="connsiteX8" fmla="*/ 691763 w 3387255"/>
              <a:gd name="connsiteY8" fmla="*/ 7951 h 604299"/>
              <a:gd name="connsiteX9" fmla="*/ 413468 w 3387255"/>
              <a:gd name="connsiteY9" fmla="*/ 87464 h 604299"/>
              <a:gd name="connsiteX10" fmla="*/ 262393 w 3387255"/>
              <a:gd name="connsiteY10" fmla="*/ 206734 h 604299"/>
              <a:gd name="connsiteX11" fmla="*/ 127221 w 3387255"/>
              <a:gd name="connsiteY11" fmla="*/ 302149 h 604299"/>
              <a:gd name="connsiteX12" fmla="*/ 87464 w 3387255"/>
              <a:gd name="connsiteY12" fmla="*/ 333954 h 604299"/>
              <a:gd name="connsiteX13" fmla="*/ 55659 w 3387255"/>
              <a:gd name="connsiteY13" fmla="*/ 381662 h 604299"/>
              <a:gd name="connsiteX14" fmla="*/ 31805 w 3387255"/>
              <a:gd name="connsiteY14" fmla="*/ 461175 h 604299"/>
              <a:gd name="connsiteX15" fmla="*/ 23854 w 3387255"/>
              <a:gd name="connsiteY15" fmla="*/ 485029 h 604299"/>
              <a:gd name="connsiteX16" fmla="*/ 7951 w 3387255"/>
              <a:gd name="connsiteY16" fmla="*/ 508883 h 604299"/>
              <a:gd name="connsiteX17" fmla="*/ 0 w 3387255"/>
              <a:gd name="connsiteY17" fmla="*/ 604299 h 604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87255" h="604299">
                <a:moveTo>
                  <a:pt x="3387255" y="230588"/>
                </a:moveTo>
                <a:cubicBezTo>
                  <a:pt x="3376653" y="243840"/>
                  <a:pt x="3370878" y="263273"/>
                  <a:pt x="3355450" y="270344"/>
                </a:cubicBezTo>
                <a:cubicBezTo>
                  <a:pt x="3228861" y="328364"/>
                  <a:pt x="3111294" y="327173"/>
                  <a:pt x="2973788" y="341906"/>
                </a:cubicBezTo>
                <a:cubicBezTo>
                  <a:pt x="2743200" y="336605"/>
                  <a:pt x="2511741" y="346715"/>
                  <a:pt x="2282024" y="326003"/>
                </a:cubicBezTo>
                <a:cubicBezTo>
                  <a:pt x="2160910" y="315083"/>
                  <a:pt x="1808947" y="187411"/>
                  <a:pt x="1701579" y="159026"/>
                </a:cubicBezTo>
                <a:cubicBezTo>
                  <a:pt x="1572896" y="125006"/>
                  <a:pt x="1440993" y="104248"/>
                  <a:pt x="1311965" y="71561"/>
                </a:cubicBezTo>
                <a:cubicBezTo>
                  <a:pt x="1242073" y="53855"/>
                  <a:pt x="1176417" y="19392"/>
                  <a:pt x="1105231" y="7951"/>
                </a:cubicBezTo>
                <a:cubicBezTo>
                  <a:pt x="1026682" y="-4673"/>
                  <a:pt x="946205" y="2650"/>
                  <a:pt x="866692" y="0"/>
                </a:cubicBezTo>
                <a:cubicBezTo>
                  <a:pt x="808382" y="2650"/>
                  <a:pt x="749573" y="-116"/>
                  <a:pt x="691763" y="7951"/>
                </a:cubicBezTo>
                <a:cubicBezTo>
                  <a:pt x="579450" y="23623"/>
                  <a:pt x="514627" y="51336"/>
                  <a:pt x="413468" y="87464"/>
                </a:cubicBezTo>
                <a:cubicBezTo>
                  <a:pt x="363110" y="127221"/>
                  <a:pt x="313721" y="168238"/>
                  <a:pt x="262393" y="206734"/>
                </a:cubicBezTo>
                <a:cubicBezTo>
                  <a:pt x="218272" y="239825"/>
                  <a:pt x="171824" y="269710"/>
                  <a:pt x="127221" y="302149"/>
                </a:cubicBezTo>
                <a:cubicBezTo>
                  <a:pt x="113496" y="312131"/>
                  <a:pt x="98817" y="321339"/>
                  <a:pt x="87464" y="333954"/>
                </a:cubicBezTo>
                <a:cubicBezTo>
                  <a:pt x="74678" y="348160"/>
                  <a:pt x="64206" y="364567"/>
                  <a:pt x="55659" y="381662"/>
                </a:cubicBezTo>
                <a:cubicBezTo>
                  <a:pt x="43060" y="406859"/>
                  <a:pt x="39414" y="434541"/>
                  <a:pt x="31805" y="461175"/>
                </a:cubicBezTo>
                <a:cubicBezTo>
                  <a:pt x="29503" y="469234"/>
                  <a:pt x="27602" y="477532"/>
                  <a:pt x="23854" y="485029"/>
                </a:cubicBezTo>
                <a:cubicBezTo>
                  <a:pt x="19580" y="493576"/>
                  <a:pt x="9825" y="499512"/>
                  <a:pt x="7951" y="508883"/>
                </a:cubicBezTo>
                <a:cubicBezTo>
                  <a:pt x="1692" y="540179"/>
                  <a:pt x="2650" y="572494"/>
                  <a:pt x="0" y="60429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60DC3988-704C-4B22-A3FE-38EF5032A1A5}"/>
              </a:ext>
            </a:extLst>
          </p:cNvPr>
          <p:cNvSpPr/>
          <p:nvPr/>
        </p:nvSpPr>
        <p:spPr>
          <a:xfrm>
            <a:off x="3116911" y="5756744"/>
            <a:ext cx="644056" cy="500933"/>
          </a:xfrm>
          <a:custGeom>
            <a:avLst/>
            <a:gdLst>
              <a:gd name="connsiteX0" fmla="*/ 0 w 644056"/>
              <a:gd name="connsiteY0" fmla="*/ 0 h 500933"/>
              <a:gd name="connsiteX1" fmla="*/ 39757 w 644056"/>
              <a:gd name="connsiteY1" fmla="*/ 151075 h 500933"/>
              <a:gd name="connsiteX2" fmla="*/ 95416 w 644056"/>
              <a:gd name="connsiteY2" fmla="*/ 222637 h 500933"/>
              <a:gd name="connsiteX3" fmla="*/ 166978 w 644056"/>
              <a:gd name="connsiteY3" fmla="*/ 286247 h 500933"/>
              <a:gd name="connsiteX4" fmla="*/ 206734 w 644056"/>
              <a:gd name="connsiteY4" fmla="*/ 302150 h 500933"/>
              <a:gd name="connsiteX5" fmla="*/ 278296 w 644056"/>
              <a:gd name="connsiteY5" fmla="*/ 310101 h 500933"/>
              <a:gd name="connsiteX6" fmla="*/ 540689 w 644056"/>
              <a:gd name="connsiteY6" fmla="*/ 318053 h 500933"/>
              <a:gd name="connsiteX7" fmla="*/ 580446 w 644056"/>
              <a:gd name="connsiteY7" fmla="*/ 357809 h 500933"/>
              <a:gd name="connsiteX8" fmla="*/ 620202 w 644056"/>
              <a:gd name="connsiteY8" fmla="*/ 421419 h 500933"/>
              <a:gd name="connsiteX9" fmla="*/ 628153 w 644056"/>
              <a:gd name="connsiteY9" fmla="*/ 453225 h 500933"/>
              <a:gd name="connsiteX10" fmla="*/ 644056 w 644056"/>
              <a:gd name="connsiteY10" fmla="*/ 500933 h 500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4056" h="500933">
                <a:moveTo>
                  <a:pt x="0" y="0"/>
                </a:moveTo>
                <a:cubicBezTo>
                  <a:pt x="9489" y="56933"/>
                  <a:pt x="9294" y="102334"/>
                  <a:pt x="39757" y="151075"/>
                </a:cubicBezTo>
                <a:cubicBezTo>
                  <a:pt x="55773" y="176701"/>
                  <a:pt x="74704" y="200631"/>
                  <a:pt x="95416" y="222637"/>
                </a:cubicBezTo>
                <a:cubicBezTo>
                  <a:pt x="117290" y="245878"/>
                  <a:pt x="141007" y="267697"/>
                  <a:pt x="166978" y="286247"/>
                </a:cubicBezTo>
                <a:cubicBezTo>
                  <a:pt x="178592" y="294543"/>
                  <a:pt x="192778" y="299159"/>
                  <a:pt x="206734" y="302150"/>
                </a:cubicBezTo>
                <a:cubicBezTo>
                  <a:pt x="230202" y="307179"/>
                  <a:pt x="254322" y="308959"/>
                  <a:pt x="278296" y="310101"/>
                </a:cubicBezTo>
                <a:cubicBezTo>
                  <a:pt x="365701" y="314263"/>
                  <a:pt x="453225" y="315402"/>
                  <a:pt x="540689" y="318053"/>
                </a:cubicBezTo>
                <a:cubicBezTo>
                  <a:pt x="553941" y="331305"/>
                  <a:pt x="568105" y="343705"/>
                  <a:pt x="580446" y="357809"/>
                </a:cubicBezTo>
                <a:cubicBezTo>
                  <a:pt x="588229" y="366704"/>
                  <a:pt x="618424" y="418456"/>
                  <a:pt x="620202" y="421419"/>
                </a:cubicBezTo>
                <a:cubicBezTo>
                  <a:pt x="622852" y="432021"/>
                  <a:pt x="625013" y="442758"/>
                  <a:pt x="628153" y="453225"/>
                </a:cubicBezTo>
                <a:cubicBezTo>
                  <a:pt x="632970" y="469281"/>
                  <a:pt x="644056" y="500933"/>
                  <a:pt x="644056" y="500933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Forme libre : forme 40">
            <a:extLst>
              <a:ext uri="{FF2B5EF4-FFF2-40B4-BE49-F238E27FC236}">
                <a16:creationId xmlns:a16="http://schemas.microsoft.com/office/drawing/2014/main" id="{1AEF0472-B2F8-4BAB-9008-39DA661D6094}"/>
              </a:ext>
            </a:extLst>
          </p:cNvPr>
          <p:cNvSpPr/>
          <p:nvPr/>
        </p:nvSpPr>
        <p:spPr>
          <a:xfrm>
            <a:off x="2949934" y="6526317"/>
            <a:ext cx="739471" cy="431074"/>
          </a:xfrm>
          <a:custGeom>
            <a:avLst/>
            <a:gdLst>
              <a:gd name="connsiteX0" fmla="*/ 739471 w 739471"/>
              <a:gd name="connsiteY0" fmla="*/ 128925 h 431074"/>
              <a:gd name="connsiteX1" fmla="*/ 333955 w 739471"/>
              <a:gd name="connsiteY1" fmla="*/ 144827 h 431074"/>
              <a:gd name="connsiteX2" fmla="*/ 302149 w 739471"/>
              <a:gd name="connsiteY2" fmla="*/ 105071 h 431074"/>
              <a:gd name="connsiteX3" fmla="*/ 318052 w 739471"/>
              <a:gd name="connsiteY3" fmla="*/ 25558 h 431074"/>
              <a:gd name="connsiteX4" fmla="*/ 461176 w 739471"/>
              <a:gd name="connsiteY4" fmla="*/ 113022 h 431074"/>
              <a:gd name="connsiteX5" fmla="*/ 413468 w 739471"/>
              <a:gd name="connsiteY5" fmla="*/ 224340 h 431074"/>
              <a:gd name="connsiteX6" fmla="*/ 341906 w 739471"/>
              <a:gd name="connsiteY6" fmla="*/ 272048 h 431074"/>
              <a:gd name="connsiteX7" fmla="*/ 246490 w 739471"/>
              <a:gd name="connsiteY7" fmla="*/ 319756 h 431074"/>
              <a:gd name="connsiteX8" fmla="*/ 127221 w 739471"/>
              <a:gd name="connsiteY8" fmla="*/ 367464 h 431074"/>
              <a:gd name="connsiteX9" fmla="*/ 79513 w 739471"/>
              <a:gd name="connsiteY9" fmla="*/ 375415 h 431074"/>
              <a:gd name="connsiteX10" fmla="*/ 39756 w 739471"/>
              <a:gd name="connsiteY10" fmla="*/ 391318 h 431074"/>
              <a:gd name="connsiteX11" fmla="*/ 15903 w 739471"/>
              <a:gd name="connsiteY11" fmla="*/ 415172 h 431074"/>
              <a:gd name="connsiteX12" fmla="*/ 0 w 739471"/>
              <a:gd name="connsiteY12" fmla="*/ 431074 h 431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39471" h="431074">
                <a:moveTo>
                  <a:pt x="739471" y="128925"/>
                </a:moveTo>
                <a:cubicBezTo>
                  <a:pt x="534957" y="186189"/>
                  <a:pt x="545190" y="215238"/>
                  <a:pt x="333955" y="144827"/>
                </a:cubicBezTo>
                <a:cubicBezTo>
                  <a:pt x="317855" y="139460"/>
                  <a:pt x="312751" y="118323"/>
                  <a:pt x="302149" y="105071"/>
                </a:cubicBezTo>
                <a:cubicBezTo>
                  <a:pt x="307450" y="78567"/>
                  <a:pt x="293876" y="37646"/>
                  <a:pt x="318052" y="25558"/>
                </a:cubicBezTo>
                <a:cubicBezTo>
                  <a:pt x="456479" y="-43656"/>
                  <a:pt x="446972" y="42004"/>
                  <a:pt x="461176" y="113022"/>
                </a:cubicBezTo>
                <a:cubicBezTo>
                  <a:pt x="445273" y="150128"/>
                  <a:pt x="437690" y="192044"/>
                  <a:pt x="413468" y="224340"/>
                </a:cubicBezTo>
                <a:cubicBezTo>
                  <a:pt x="396267" y="247275"/>
                  <a:pt x="366217" y="256854"/>
                  <a:pt x="341906" y="272048"/>
                </a:cubicBezTo>
                <a:cubicBezTo>
                  <a:pt x="279438" y="311091"/>
                  <a:pt x="302358" y="295813"/>
                  <a:pt x="246490" y="319756"/>
                </a:cubicBezTo>
                <a:cubicBezTo>
                  <a:pt x="204558" y="337727"/>
                  <a:pt x="170829" y="356562"/>
                  <a:pt x="127221" y="367464"/>
                </a:cubicBezTo>
                <a:cubicBezTo>
                  <a:pt x="111580" y="371374"/>
                  <a:pt x="95416" y="372765"/>
                  <a:pt x="79513" y="375415"/>
                </a:cubicBezTo>
                <a:cubicBezTo>
                  <a:pt x="66261" y="380716"/>
                  <a:pt x="51860" y="383753"/>
                  <a:pt x="39756" y="391318"/>
                </a:cubicBezTo>
                <a:cubicBezTo>
                  <a:pt x="30221" y="397278"/>
                  <a:pt x="23854" y="407221"/>
                  <a:pt x="15903" y="415172"/>
                </a:cubicBezTo>
                <a:lnTo>
                  <a:pt x="0" y="431074"/>
                </a:ln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Forme libre : forme 41">
            <a:extLst>
              <a:ext uri="{FF2B5EF4-FFF2-40B4-BE49-F238E27FC236}">
                <a16:creationId xmlns:a16="http://schemas.microsoft.com/office/drawing/2014/main" id="{0733E60C-12ED-42A2-9809-DCFECC010A3F}"/>
              </a:ext>
            </a:extLst>
          </p:cNvPr>
          <p:cNvSpPr/>
          <p:nvPr/>
        </p:nvSpPr>
        <p:spPr>
          <a:xfrm>
            <a:off x="1514515" y="7602708"/>
            <a:ext cx="885002" cy="791188"/>
          </a:xfrm>
          <a:custGeom>
            <a:avLst/>
            <a:gdLst>
              <a:gd name="connsiteX0" fmla="*/ 0 w 1304014"/>
              <a:gd name="connsiteY0" fmla="*/ 0 h 1153935"/>
              <a:gd name="connsiteX1" fmla="*/ 7952 w 1304014"/>
              <a:gd name="connsiteY1" fmla="*/ 39756 h 1153935"/>
              <a:gd name="connsiteX2" fmla="*/ 23854 w 1304014"/>
              <a:gd name="connsiteY2" fmla="*/ 286247 h 1153935"/>
              <a:gd name="connsiteX3" fmla="*/ 79513 w 1304014"/>
              <a:gd name="connsiteY3" fmla="*/ 453224 h 1153935"/>
              <a:gd name="connsiteX4" fmla="*/ 159026 w 1304014"/>
              <a:gd name="connsiteY4" fmla="*/ 596347 h 1153935"/>
              <a:gd name="connsiteX5" fmla="*/ 453225 w 1304014"/>
              <a:gd name="connsiteY5" fmla="*/ 938254 h 1153935"/>
              <a:gd name="connsiteX6" fmla="*/ 755374 w 1304014"/>
              <a:gd name="connsiteY6" fmla="*/ 1105231 h 1153935"/>
              <a:gd name="connsiteX7" fmla="*/ 866693 w 1304014"/>
              <a:gd name="connsiteY7" fmla="*/ 1129085 h 1153935"/>
              <a:gd name="connsiteX8" fmla="*/ 993913 w 1304014"/>
              <a:gd name="connsiteY8" fmla="*/ 1144987 h 1153935"/>
              <a:gd name="connsiteX9" fmla="*/ 1041621 w 1304014"/>
              <a:gd name="connsiteY9" fmla="*/ 1152939 h 1153935"/>
              <a:gd name="connsiteX10" fmla="*/ 1304014 w 1304014"/>
              <a:gd name="connsiteY10" fmla="*/ 1152939 h 1153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04014" h="1153935">
                <a:moveTo>
                  <a:pt x="0" y="0"/>
                </a:moveTo>
                <a:cubicBezTo>
                  <a:pt x="2651" y="13252"/>
                  <a:pt x="6830" y="26288"/>
                  <a:pt x="7952" y="39756"/>
                </a:cubicBezTo>
                <a:cubicBezTo>
                  <a:pt x="14790" y="121806"/>
                  <a:pt x="-2182" y="208138"/>
                  <a:pt x="23854" y="286247"/>
                </a:cubicBezTo>
                <a:cubicBezTo>
                  <a:pt x="42407" y="341906"/>
                  <a:pt x="51020" y="401937"/>
                  <a:pt x="79513" y="453224"/>
                </a:cubicBezTo>
                <a:cubicBezTo>
                  <a:pt x="106017" y="500932"/>
                  <a:pt x="128065" y="551404"/>
                  <a:pt x="159026" y="596347"/>
                </a:cubicBezTo>
                <a:cubicBezTo>
                  <a:pt x="223651" y="690158"/>
                  <a:pt x="353963" y="858204"/>
                  <a:pt x="453225" y="938254"/>
                </a:cubicBezTo>
                <a:cubicBezTo>
                  <a:pt x="495892" y="972663"/>
                  <a:pt x="732431" y="1095930"/>
                  <a:pt x="755374" y="1105231"/>
                </a:cubicBezTo>
                <a:cubicBezTo>
                  <a:pt x="790543" y="1119489"/>
                  <a:pt x="829261" y="1122846"/>
                  <a:pt x="866693" y="1129085"/>
                </a:cubicBezTo>
                <a:cubicBezTo>
                  <a:pt x="908848" y="1136111"/>
                  <a:pt x="951568" y="1139213"/>
                  <a:pt x="993913" y="1144987"/>
                </a:cubicBezTo>
                <a:cubicBezTo>
                  <a:pt x="1009887" y="1147165"/>
                  <a:pt x="1025504" y="1152526"/>
                  <a:pt x="1041621" y="1152939"/>
                </a:cubicBezTo>
                <a:cubicBezTo>
                  <a:pt x="1129057" y="1155181"/>
                  <a:pt x="1216550" y="1152939"/>
                  <a:pt x="1304014" y="1152939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orme libre : forme 72">
            <a:extLst>
              <a:ext uri="{FF2B5EF4-FFF2-40B4-BE49-F238E27FC236}">
                <a16:creationId xmlns:a16="http://schemas.microsoft.com/office/drawing/2014/main" id="{B7319524-C237-49C4-9385-D217027FB462}"/>
              </a:ext>
            </a:extLst>
          </p:cNvPr>
          <p:cNvSpPr/>
          <p:nvPr/>
        </p:nvSpPr>
        <p:spPr>
          <a:xfrm>
            <a:off x="361461" y="1743075"/>
            <a:ext cx="1381614" cy="657225"/>
          </a:xfrm>
          <a:custGeom>
            <a:avLst/>
            <a:gdLst>
              <a:gd name="connsiteX0" fmla="*/ 1381614 w 1381614"/>
              <a:gd name="connsiteY0" fmla="*/ 0 h 657225"/>
              <a:gd name="connsiteX1" fmla="*/ 1286364 w 1381614"/>
              <a:gd name="connsiteY1" fmla="*/ 38100 h 657225"/>
              <a:gd name="connsiteX2" fmla="*/ 1229214 w 1381614"/>
              <a:gd name="connsiteY2" fmla="*/ 57150 h 657225"/>
              <a:gd name="connsiteX3" fmla="*/ 86214 w 1381614"/>
              <a:gd name="connsiteY3" fmla="*/ 123825 h 657225"/>
              <a:gd name="connsiteX4" fmla="*/ 19539 w 1381614"/>
              <a:gd name="connsiteY4" fmla="*/ 152400 h 657225"/>
              <a:gd name="connsiteX5" fmla="*/ 489 w 1381614"/>
              <a:gd name="connsiteY5" fmla="*/ 180975 h 657225"/>
              <a:gd name="connsiteX6" fmla="*/ 114789 w 1381614"/>
              <a:gd name="connsiteY6" fmla="*/ 314325 h 657225"/>
              <a:gd name="connsiteX7" fmla="*/ 171939 w 1381614"/>
              <a:gd name="connsiteY7" fmla="*/ 371475 h 657225"/>
              <a:gd name="connsiteX8" fmla="*/ 181464 w 1381614"/>
              <a:gd name="connsiteY8" fmla="*/ 400050 h 657225"/>
              <a:gd name="connsiteX9" fmla="*/ 162414 w 1381614"/>
              <a:gd name="connsiteY9" fmla="*/ 581025 h 657225"/>
              <a:gd name="connsiteX10" fmla="*/ 190989 w 1381614"/>
              <a:gd name="connsiteY10" fmla="*/ 657225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81614" h="657225">
                <a:moveTo>
                  <a:pt x="1381614" y="0"/>
                </a:moveTo>
                <a:cubicBezTo>
                  <a:pt x="1303391" y="46934"/>
                  <a:pt x="1366760" y="16174"/>
                  <a:pt x="1286364" y="38100"/>
                </a:cubicBezTo>
                <a:cubicBezTo>
                  <a:pt x="1266991" y="43384"/>
                  <a:pt x="1249068" y="54142"/>
                  <a:pt x="1229214" y="57150"/>
                </a:cubicBezTo>
                <a:cubicBezTo>
                  <a:pt x="883444" y="109539"/>
                  <a:pt x="355272" y="112253"/>
                  <a:pt x="86214" y="123825"/>
                </a:cubicBezTo>
                <a:cubicBezTo>
                  <a:pt x="63989" y="133350"/>
                  <a:pt x="39658" y="138987"/>
                  <a:pt x="19539" y="152400"/>
                </a:cubicBezTo>
                <a:cubicBezTo>
                  <a:pt x="10014" y="158750"/>
                  <a:pt x="-2656" y="169968"/>
                  <a:pt x="489" y="180975"/>
                </a:cubicBezTo>
                <a:cubicBezTo>
                  <a:pt x="42767" y="328947"/>
                  <a:pt x="35479" y="254842"/>
                  <a:pt x="114789" y="314325"/>
                </a:cubicBezTo>
                <a:cubicBezTo>
                  <a:pt x="136342" y="330489"/>
                  <a:pt x="171939" y="371475"/>
                  <a:pt x="171939" y="371475"/>
                </a:cubicBezTo>
                <a:cubicBezTo>
                  <a:pt x="175114" y="381000"/>
                  <a:pt x="181464" y="390010"/>
                  <a:pt x="181464" y="400050"/>
                </a:cubicBezTo>
                <a:cubicBezTo>
                  <a:pt x="181464" y="532017"/>
                  <a:pt x="186032" y="510170"/>
                  <a:pt x="162414" y="581025"/>
                </a:cubicBezTo>
                <a:cubicBezTo>
                  <a:pt x="173415" y="647033"/>
                  <a:pt x="158283" y="624519"/>
                  <a:pt x="190989" y="6572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D0228420-A845-4278-8E9C-2FB4D1EBA480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170639" y="4160427"/>
            <a:ext cx="552526" cy="498180"/>
          </a:xfrm>
          <a:prstGeom prst="rect">
            <a:avLst/>
          </a:prstGeom>
        </p:spPr>
      </p:pic>
      <p:pic>
        <p:nvPicPr>
          <p:cNvPr id="58" name="Image 57">
            <a:extLst>
              <a:ext uri="{FF2B5EF4-FFF2-40B4-BE49-F238E27FC236}">
                <a16:creationId xmlns:a16="http://schemas.microsoft.com/office/drawing/2014/main" id="{4E3D7FBC-936D-4E28-8681-FAC3CA99AE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9624186" flipV="1">
            <a:off x="6111884" y="4633582"/>
            <a:ext cx="458561" cy="360000"/>
          </a:xfrm>
          <a:prstGeom prst="rect">
            <a:avLst/>
          </a:prstGeom>
        </p:spPr>
      </p:pic>
      <p:sp>
        <p:nvSpPr>
          <p:cNvPr id="53" name="ZoneTexte 52">
            <a:extLst>
              <a:ext uri="{FF2B5EF4-FFF2-40B4-BE49-F238E27FC236}">
                <a16:creationId xmlns:a16="http://schemas.microsoft.com/office/drawing/2014/main" id="{25BD384F-B06E-4FE9-939C-195852306B4E}"/>
              </a:ext>
            </a:extLst>
          </p:cNvPr>
          <p:cNvSpPr txBox="1"/>
          <p:nvPr/>
        </p:nvSpPr>
        <p:spPr>
          <a:xfrm>
            <a:off x="515756" y="2901581"/>
            <a:ext cx="32650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To </a:t>
            </a:r>
            <a:r>
              <a:rPr lang="fr-FR" dirty="0" err="1"/>
              <a:t>get</a:t>
            </a:r>
            <a:r>
              <a:rPr lang="fr-FR" dirty="0"/>
              <a:t> an </a:t>
            </a:r>
            <a:r>
              <a:rPr lang="fr-FR" dirty="0" err="1"/>
              <a:t>access</a:t>
            </a:r>
            <a:r>
              <a:rPr lang="fr-FR" dirty="0"/>
              <a:t> to my </a:t>
            </a:r>
            <a:r>
              <a:rPr lang="fr-FR" dirty="0" err="1"/>
              <a:t>account</a:t>
            </a:r>
            <a:r>
              <a:rPr lang="fr-FR" dirty="0"/>
              <a:t>, I enter </a:t>
            </a:r>
            <a:r>
              <a:rPr lang="fr-FR" b="1" dirty="0"/>
              <a:t>my </a:t>
            </a:r>
            <a:r>
              <a:rPr lang="fr-FR" b="1" dirty="0" err="1"/>
              <a:t>work</a:t>
            </a:r>
            <a:r>
              <a:rPr lang="fr-FR" b="1" dirty="0"/>
              <a:t> e-mail </a:t>
            </a:r>
            <a:r>
              <a:rPr lang="fr-FR" b="1" dirty="0" err="1"/>
              <a:t>adress</a:t>
            </a:r>
            <a:r>
              <a:rPr lang="fr-FR" dirty="0"/>
              <a:t> in the « </a:t>
            </a:r>
            <a:r>
              <a:rPr lang="fr-FR" u="sng" dirty="0">
                <a:hlinkClick r:id="rId11"/>
              </a:rPr>
              <a:t>I </a:t>
            </a:r>
            <a:r>
              <a:rPr lang="fr-FR" u="sng" dirty="0" err="1">
                <a:hlinkClick r:id="rId11"/>
              </a:rPr>
              <a:t>forgot</a:t>
            </a:r>
            <a:r>
              <a:rPr lang="fr-FR" u="sng" dirty="0">
                <a:hlinkClick r:id="rId11"/>
              </a:rPr>
              <a:t> my </a:t>
            </a:r>
            <a:r>
              <a:rPr lang="fr-FR" u="sng" dirty="0" err="1">
                <a:hlinkClick r:id="rId11"/>
              </a:rPr>
              <a:t>password</a:t>
            </a:r>
            <a:r>
              <a:rPr lang="fr-FR" u="sng" dirty="0">
                <a:hlinkClick r:id="rId11"/>
              </a:rPr>
              <a:t> </a:t>
            </a:r>
            <a:r>
              <a:rPr lang="fr-FR" dirty="0"/>
              <a:t>» section. If I do not receive a reset e-mail, I contact my doctoral school.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4887465B-73CF-496B-9CF3-688D14FC63FC}"/>
              </a:ext>
            </a:extLst>
          </p:cNvPr>
          <p:cNvSpPr txBox="1"/>
          <p:nvPr/>
        </p:nvSpPr>
        <p:spPr>
          <a:xfrm>
            <a:off x="1111234" y="2343918"/>
            <a:ext cx="271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log in to my personnal space on </a:t>
            </a:r>
            <a:r>
              <a:rPr lang="fr-FR" sz="1400" dirty="0">
                <a:latin typeface="Bahnschrift Light SemiCondensed" panose="020B0502040204020203" pitchFamily="34" charset="0"/>
                <a:hlinkClick r:id="rId12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(website available in English).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2C1A0372-8DBE-4E7E-A176-987D71083474}"/>
              </a:ext>
            </a:extLst>
          </p:cNvPr>
          <p:cNvSpPr txBox="1"/>
          <p:nvPr/>
        </p:nvSpPr>
        <p:spPr>
          <a:xfrm>
            <a:off x="2543014" y="1443248"/>
            <a:ext cx="2509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ctr"/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As PhD </a:t>
            </a:r>
            <a:r>
              <a:rPr lang="fr-FR" sz="16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supervisor</a:t>
            </a:r>
            <a:endParaRPr lang="fr-FR" sz="1600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15CA8312-5347-4B97-977E-533B663C1F72}"/>
              </a:ext>
            </a:extLst>
          </p:cNvPr>
          <p:cNvSpPr txBox="1"/>
          <p:nvPr/>
        </p:nvSpPr>
        <p:spPr>
          <a:xfrm>
            <a:off x="4364020" y="4221581"/>
            <a:ext cx="18066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select the</a:t>
            </a:r>
            <a:r>
              <a:rPr lang="fr-FR" sz="1400" b="1" dirty="0">
                <a:latin typeface="Bahnschrift Light SemiCondensed" panose="020B0502040204020203" pitchFamily="34" charset="0"/>
              </a:rPr>
              <a:t> application for registration </a:t>
            </a:r>
            <a:r>
              <a:rPr lang="fr-FR" sz="1400" dirty="0">
                <a:latin typeface="Bahnschrift Light SemiCondensed" panose="020B0502040204020203" pitchFamily="34" charset="0"/>
              </a:rPr>
              <a:t> of a PhD </a:t>
            </a:r>
            <a:r>
              <a:rPr lang="fr-FR" sz="1400" dirty="0" err="1">
                <a:latin typeface="Bahnschrift Light SemiCondensed" panose="020B0502040204020203" pitchFamily="34" charset="0"/>
              </a:rPr>
              <a:t>from</a:t>
            </a:r>
            <a:r>
              <a:rPr lang="fr-FR" sz="1400" dirty="0">
                <a:latin typeface="Bahnschrift Light SemiCondensed" panose="020B0502040204020203" pitchFamily="34" charset="0"/>
              </a:rPr>
              <a:t> my </a:t>
            </a:r>
            <a:r>
              <a:rPr lang="fr-FR" sz="1400" dirty="0" err="1">
                <a:latin typeface="Bahnschrift Light SemiCondensed" panose="020B0502040204020203" pitchFamily="34" charset="0"/>
              </a:rPr>
              <a:t>research</a:t>
            </a:r>
            <a:r>
              <a:rPr lang="fr-FR" sz="1400" dirty="0">
                <a:latin typeface="Bahnschrift Light SemiCondensed" panose="020B0502040204020203" pitchFamily="34" charset="0"/>
              </a:rPr>
              <a:t> unit on my dashboard.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093A4697-016F-4583-9D06-051E331ED306}"/>
              </a:ext>
            </a:extLst>
          </p:cNvPr>
          <p:cNvSpPr txBox="1"/>
          <p:nvPr/>
        </p:nvSpPr>
        <p:spPr>
          <a:xfrm>
            <a:off x="892409" y="5234704"/>
            <a:ext cx="3182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Bahnschrift Light SemiCondensed" panose="020B0502040204020203" pitchFamily="34" charset="0"/>
              </a:defRPr>
            </a:lvl1pPr>
          </a:lstStyle>
          <a:p>
            <a:r>
              <a:rPr lang="fr-FR" b="1" dirty="0"/>
              <a:t>I </a:t>
            </a:r>
            <a:r>
              <a:rPr lang="fr-FR" b="1" dirty="0" err="1"/>
              <a:t>analize</a:t>
            </a:r>
            <a:r>
              <a:rPr lang="fr-FR" b="1" dirty="0"/>
              <a:t> and correct</a:t>
            </a:r>
            <a:r>
              <a:rPr lang="fr-FR" dirty="0"/>
              <a:t> the informations </a:t>
            </a:r>
            <a:r>
              <a:rPr lang="fr-FR" dirty="0" err="1"/>
              <a:t>related</a:t>
            </a:r>
            <a:r>
              <a:rPr lang="fr-FR" dirty="0"/>
              <a:t> to </a:t>
            </a:r>
            <a:r>
              <a:rPr lang="fr-FR" dirty="0" err="1"/>
              <a:t>his</a:t>
            </a:r>
            <a:r>
              <a:rPr lang="fr-FR" dirty="0"/>
              <a:t>/</a:t>
            </a:r>
            <a:r>
              <a:rPr lang="fr-FR" dirty="0" err="1"/>
              <a:t>her</a:t>
            </a:r>
            <a:r>
              <a:rPr lang="fr-FR" dirty="0"/>
              <a:t> application if necessary.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4644F4EF-9068-468A-B727-45AEEC2AC8FC}"/>
              </a:ext>
            </a:extLst>
          </p:cNvPr>
          <p:cNvSpPr txBox="1"/>
          <p:nvPr/>
        </p:nvSpPr>
        <p:spPr>
          <a:xfrm>
            <a:off x="2935531" y="7735356"/>
            <a:ext cx="3787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give</a:t>
            </a:r>
            <a:r>
              <a:rPr lang="fr-FR" sz="1400" dirty="0">
                <a:latin typeface="Bahnschrift Light SemiCondensed" panose="020B0502040204020203" pitchFamily="34" charset="0"/>
              </a:rPr>
              <a:t> an opinion on the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quality</a:t>
            </a:r>
            <a:r>
              <a:rPr lang="fr-FR" sz="1400" b="1" dirty="0">
                <a:latin typeface="Bahnschrift Light SemiCondensed" panose="020B0502040204020203" pitchFamily="34" charset="0"/>
              </a:rPr>
              <a:t> of the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project</a:t>
            </a:r>
            <a:r>
              <a:rPr lang="fr-FR" sz="1400" b="1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>
                <a:latin typeface="Bahnschrift Light SemiCondensed" panose="020B0502040204020203" pitchFamily="34" charset="0"/>
              </a:rPr>
              <a:t>and the </a:t>
            </a:r>
            <a:r>
              <a:rPr lang="fr-FR" sz="1400" b="1" dirty="0">
                <a:latin typeface="Bahnschrift Light SemiCondensed" panose="020B0502040204020203" pitchFamily="34" charset="0"/>
              </a:rPr>
              <a:t>conditions of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realization</a:t>
            </a:r>
            <a:r>
              <a:rPr lang="fr-FR" sz="1400" b="1" dirty="0">
                <a:latin typeface="Bahnschrift Light SemiCondensed" panose="020B0502040204020203" pitchFamily="34" charset="0"/>
              </a:rPr>
              <a:t>. </a:t>
            </a:r>
          </a:p>
          <a:p>
            <a:r>
              <a:rPr lang="fr-FR" sz="1400" dirty="0">
                <a:latin typeface="Bahnschrift Light SemiCondensed" panose="020B0502040204020203" pitchFamily="34" charset="0"/>
              </a:rPr>
              <a:t>In the case of a </a:t>
            </a:r>
            <a:r>
              <a:rPr lang="fr-FR" sz="1400" dirty="0" err="1">
                <a:latin typeface="Bahnschrift Light SemiCondensed" panose="020B0502040204020203" pitchFamily="34" charset="0"/>
              </a:rPr>
              <a:t>negative</a:t>
            </a:r>
            <a:r>
              <a:rPr lang="fr-FR" sz="1400" dirty="0">
                <a:latin typeface="Bahnschrift Light SemiCondensed" panose="020B0502040204020203" pitchFamily="34" charset="0"/>
              </a:rPr>
              <a:t> opinion, 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specify</a:t>
            </a:r>
            <a:r>
              <a:rPr lang="fr-FR" sz="1400" dirty="0">
                <a:latin typeface="Bahnschrift Light SemiCondensed" panose="020B0502040204020203" pitchFamily="34" charset="0"/>
              </a:rPr>
              <a:t> the reason in the « </a:t>
            </a:r>
            <a:r>
              <a:rPr lang="fr-FR" sz="1400" dirty="0" err="1">
                <a:latin typeface="Bahnschrift Light SemiCondensed" panose="020B0502040204020203" pitchFamily="34" charset="0"/>
              </a:rPr>
              <a:t>detailed</a:t>
            </a:r>
            <a:r>
              <a:rPr lang="fr-FR" sz="1400" dirty="0">
                <a:latin typeface="Bahnschrift Light SemiCondensed" panose="020B0502040204020203" pitchFamily="34" charset="0"/>
              </a:rPr>
              <a:t> opinion » section.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F21289C1-5338-4085-B402-4493FB71CE8E}"/>
              </a:ext>
            </a:extLst>
          </p:cNvPr>
          <p:cNvSpPr txBox="1"/>
          <p:nvPr/>
        </p:nvSpPr>
        <p:spPr>
          <a:xfrm>
            <a:off x="1368037" y="339638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 err="1">
                <a:latin typeface="Bahnschrift" panose="020B0502040204020203" pitchFamily="34" charset="0"/>
              </a:rPr>
              <a:t>Practical</a:t>
            </a:r>
            <a:r>
              <a:rPr lang="fr-FR" sz="2000" b="0" dirty="0">
                <a:latin typeface="Bahnschrift" panose="020B0502040204020203" pitchFamily="34" charset="0"/>
              </a:rPr>
              <a:t> registration </a:t>
            </a:r>
            <a:r>
              <a:rPr lang="fr-FR" sz="2000" b="0" dirty="0" err="1">
                <a:latin typeface="Bahnschrift" panose="020B0502040204020203" pitchFamily="34" charset="0"/>
              </a:rPr>
              <a:t>sheet</a:t>
            </a:r>
            <a:r>
              <a:rPr lang="fr-FR" sz="2000" b="0" dirty="0">
                <a:latin typeface="Bahnschrift" panose="020B0502040204020203" pitchFamily="34" charset="0"/>
              </a:rPr>
              <a:t> for the 1rst </a:t>
            </a:r>
            <a:r>
              <a:rPr lang="fr-FR" sz="2000" b="0" dirty="0" err="1">
                <a:latin typeface="Bahnschrift" panose="020B0502040204020203" pitchFamily="34" charset="0"/>
              </a:rPr>
              <a:t>year</a:t>
            </a:r>
            <a:r>
              <a:rPr lang="fr-FR" sz="2000" b="0" dirty="0">
                <a:latin typeface="Bahnschrift" panose="020B0502040204020203" pitchFamily="34" charset="0"/>
              </a:rPr>
              <a:t>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of PhD at the </a:t>
            </a:r>
            <a:r>
              <a:rPr lang="fr-FR" sz="2000" b="0" dirty="0" err="1">
                <a:latin typeface="Bahnschrift" panose="020B0502040204020203" pitchFamily="34" charset="0"/>
              </a:rPr>
              <a:t>University</a:t>
            </a:r>
            <a:r>
              <a:rPr lang="fr-FR" sz="2000" b="0" dirty="0">
                <a:latin typeface="Bahnschrift" panose="020B0502040204020203" pitchFamily="34" charset="0"/>
              </a:rPr>
              <a:t> of Poitiers 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B4DCD74A-9B62-489B-A860-3D9BA4CD988B}"/>
              </a:ext>
            </a:extLst>
          </p:cNvPr>
          <p:cNvSpPr txBox="1"/>
          <p:nvPr/>
        </p:nvSpPr>
        <p:spPr>
          <a:xfrm>
            <a:off x="4532826" y="2160832"/>
            <a:ext cx="243205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In the section « To do » of </a:t>
            </a:r>
            <a:r>
              <a:rPr lang="fr-FR" sz="1400" dirty="0" err="1">
                <a:latin typeface="Bahnschrift Light SemiCondensed" panose="020B0502040204020203" pitchFamily="34" charset="0"/>
              </a:rPr>
              <a:t>my</a:t>
            </a:r>
            <a:r>
              <a:rPr lang="fr-FR" sz="1400" dirty="0">
                <a:latin typeface="Bahnschrift Light SemiCondensed" panose="020B0502040204020203" pitchFamily="34" charset="0"/>
              </a:rPr>
              <a:t> dashboard, I clic on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I sign the doctoral charter </a:t>
            </a:r>
            <a:r>
              <a:rPr lang="fr-FR" sz="1400" dirty="0">
                <a:latin typeface="Bahnschrift Light SemiCondensed" panose="020B0502040204020203" pitchFamily="34" charset="0"/>
              </a:rPr>
              <a:t>». </a:t>
            </a:r>
          </a:p>
        </p:txBody>
      </p:sp>
      <p:grpSp>
        <p:nvGrpSpPr>
          <p:cNvPr id="63" name="Groupe 62">
            <a:extLst>
              <a:ext uri="{FF2B5EF4-FFF2-40B4-BE49-F238E27FC236}">
                <a16:creationId xmlns:a16="http://schemas.microsoft.com/office/drawing/2014/main" id="{2151689E-0EFE-4B58-96ED-CC23345312C5}"/>
              </a:ext>
            </a:extLst>
          </p:cNvPr>
          <p:cNvGrpSpPr/>
          <p:nvPr/>
        </p:nvGrpSpPr>
        <p:grpSpPr>
          <a:xfrm>
            <a:off x="3919689" y="1929229"/>
            <a:ext cx="793920" cy="707886"/>
            <a:chOff x="4075166" y="3412017"/>
            <a:chExt cx="841653" cy="723082"/>
          </a:xfrm>
        </p:grpSpPr>
        <p:sp>
          <p:nvSpPr>
            <p:cNvPr id="67" name="Forme libre : forme 66">
              <a:extLst>
                <a:ext uri="{FF2B5EF4-FFF2-40B4-BE49-F238E27FC236}">
                  <a16:creationId xmlns:a16="http://schemas.microsoft.com/office/drawing/2014/main" id="{C46CF93D-A288-4E9C-A280-DA6584BC32EA}"/>
                </a:ext>
              </a:extLst>
            </p:cNvPr>
            <p:cNvSpPr/>
            <p:nvPr/>
          </p:nvSpPr>
          <p:spPr>
            <a:xfrm>
              <a:off x="4203883" y="3590795"/>
              <a:ext cx="469578" cy="51770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B6B6B"/>
            </a:solidFill>
            <a:ln>
              <a:solidFill>
                <a:srgbClr val="DB6B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70" name="ZoneTexte 69">
              <a:extLst>
                <a:ext uri="{FF2B5EF4-FFF2-40B4-BE49-F238E27FC236}">
                  <a16:creationId xmlns:a16="http://schemas.microsoft.com/office/drawing/2014/main" id="{F466376D-BE99-42C4-8ED2-5556DED1229E}"/>
                </a:ext>
              </a:extLst>
            </p:cNvPr>
            <p:cNvSpPr txBox="1"/>
            <p:nvPr/>
          </p:nvSpPr>
          <p:spPr>
            <a:xfrm>
              <a:off x="4075166" y="3412017"/>
              <a:ext cx="841653" cy="723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B00000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sp>
        <p:nvSpPr>
          <p:cNvPr id="71" name="ZoneTexte 70">
            <a:extLst>
              <a:ext uri="{FF2B5EF4-FFF2-40B4-BE49-F238E27FC236}">
                <a16:creationId xmlns:a16="http://schemas.microsoft.com/office/drawing/2014/main" id="{B582546F-4CD0-40AF-91CC-14F3BD95365F}"/>
              </a:ext>
            </a:extLst>
          </p:cNvPr>
          <p:cNvSpPr txBox="1"/>
          <p:nvPr/>
        </p:nvSpPr>
        <p:spPr>
          <a:xfrm>
            <a:off x="4532827" y="2836423"/>
            <a:ext cx="24320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dirty="0" err="1">
                <a:latin typeface="Bahnschrift Light SemiCondensed" panose="020B0502040204020203" pitchFamily="34" charset="0"/>
              </a:rPr>
              <a:t>Then</a:t>
            </a:r>
            <a:r>
              <a:rPr lang="fr-FR" sz="1400" dirty="0">
                <a:latin typeface="Bahnschrift Light SemiCondensed" panose="020B0502040204020203" pitchFamily="34" charset="0"/>
              </a:rPr>
              <a:t> I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consult</a:t>
            </a:r>
            <a:r>
              <a:rPr lang="fr-FR" sz="1400" dirty="0">
                <a:latin typeface="Bahnschrift Light SemiCondensed" panose="020B0502040204020203" pitchFamily="34" charset="0"/>
              </a:rPr>
              <a:t> the applications to </a:t>
            </a:r>
            <a:r>
              <a:rPr lang="fr-FR" sz="1400" dirty="0" err="1">
                <a:latin typeface="Bahnschrift Light SemiCondensed" panose="020B0502040204020203" pitchFamily="34" charset="0"/>
              </a:rPr>
              <a:t>be</a:t>
            </a:r>
            <a:r>
              <a:rPr lang="fr-FR" sz="1400" dirty="0">
                <a:latin typeface="Bahnschrift Light SemiCondensed" panose="020B0502040204020203" pitchFamily="34" charset="0"/>
              </a:rPr>
              <a:t> </a:t>
            </a:r>
            <a:r>
              <a:rPr lang="fr-FR" sz="1400" dirty="0" err="1">
                <a:latin typeface="Bahnschrift Light SemiCondensed" panose="020B0502040204020203" pitchFamily="34" charset="0"/>
              </a:rPr>
              <a:t>analyzed</a:t>
            </a:r>
            <a:r>
              <a:rPr lang="fr-FR" sz="1400" dirty="0">
                <a:latin typeface="Bahnschrift Light SemiCondensed" panose="020B0502040204020203" pitchFamily="34" charset="0"/>
              </a:rPr>
              <a:t> by </a:t>
            </a:r>
            <a:r>
              <a:rPr lang="fr-FR" sz="1400" dirty="0" err="1">
                <a:latin typeface="Bahnschrift Light SemiCondensed" panose="020B0502040204020203" pitchFamily="34" charset="0"/>
              </a:rPr>
              <a:t>clicking</a:t>
            </a:r>
            <a:r>
              <a:rPr lang="fr-FR" sz="1400" dirty="0">
                <a:latin typeface="Bahnschrift Light SemiCondensed" panose="020B0502040204020203" pitchFamily="34" charset="0"/>
              </a:rPr>
              <a:t> on « </a:t>
            </a:r>
            <a:r>
              <a:rPr lang="fr-FR" sz="1400" b="1" dirty="0">
                <a:latin typeface="Bahnschrift Light SemiCondensed" panose="020B0502040204020203" pitchFamily="34" charset="0"/>
              </a:rPr>
              <a:t>PhD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supervisor</a:t>
            </a:r>
            <a:r>
              <a:rPr lang="fr-FR" sz="1400" b="1" dirty="0">
                <a:latin typeface="Bahnschrift Light SemiCondensed" panose="020B0502040204020203" pitchFamily="34" charset="0"/>
              </a:rPr>
              <a:t>– registration :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give</a:t>
            </a:r>
            <a:r>
              <a:rPr lang="fr-FR" sz="1400" b="1" dirty="0">
                <a:latin typeface="Bahnschrift Light SemiCondensed" panose="020B0502040204020203" pitchFamily="34" charset="0"/>
              </a:rPr>
              <a:t> 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your</a:t>
            </a:r>
            <a:r>
              <a:rPr lang="fr-FR" sz="1400" b="1" dirty="0">
                <a:latin typeface="Bahnschrift Light SemiCondensed" panose="020B0502040204020203" pitchFamily="34" charset="0"/>
              </a:rPr>
              <a:t> opinion </a:t>
            </a:r>
            <a:r>
              <a:rPr lang="fr-FR" sz="1400" dirty="0">
                <a:latin typeface="Bahnschrift Light SemiCondensed" panose="020B0502040204020203" pitchFamily="34" charset="0"/>
              </a:rPr>
              <a:t>».</a:t>
            </a:r>
          </a:p>
        </p:txBody>
      </p:sp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183A1B9F-E3B1-4124-94C5-84B2F1905036}"/>
              </a:ext>
            </a:extLst>
          </p:cNvPr>
          <p:cNvSpPr/>
          <p:nvPr/>
        </p:nvSpPr>
        <p:spPr>
          <a:xfrm>
            <a:off x="3746500" y="2590800"/>
            <a:ext cx="292100" cy="114300"/>
          </a:xfrm>
          <a:custGeom>
            <a:avLst/>
            <a:gdLst>
              <a:gd name="connsiteX0" fmla="*/ 0 w 292100"/>
              <a:gd name="connsiteY0" fmla="*/ 114300 h 114300"/>
              <a:gd name="connsiteX1" fmla="*/ 177800 w 292100"/>
              <a:gd name="connsiteY1" fmla="*/ 63500 h 114300"/>
              <a:gd name="connsiteX2" fmla="*/ 254000 w 292100"/>
              <a:gd name="connsiteY2" fmla="*/ 12700 h 114300"/>
              <a:gd name="connsiteX3" fmla="*/ 292100 w 292100"/>
              <a:gd name="connsiteY3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2100" h="114300">
                <a:moveTo>
                  <a:pt x="0" y="114300"/>
                </a:moveTo>
                <a:cubicBezTo>
                  <a:pt x="59267" y="97367"/>
                  <a:pt x="120570" y="86392"/>
                  <a:pt x="177800" y="63500"/>
                </a:cubicBezTo>
                <a:cubicBezTo>
                  <a:pt x="206144" y="52163"/>
                  <a:pt x="225040" y="22353"/>
                  <a:pt x="254000" y="12700"/>
                </a:cubicBezTo>
                <a:lnTo>
                  <a:pt x="292100" y="0"/>
                </a:ln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orme libre : forme 23">
            <a:extLst>
              <a:ext uri="{FF2B5EF4-FFF2-40B4-BE49-F238E27FC236}">
                <a16:creationId xmlns:a16="http://schemas.microsoft.com/office/drawing/2014/main" id="{375C02B3-9CB9-4229-9BBF-F9F17FD5655E}"/>
              </a:ext>
            </a:extLst>
          </p:cNvPr>
          <p:cNvSpPr/>
          <p:nvPr/>
        </p:nvSpPr>
        <p:spPr>
          <a:xfrm>
            <a:off x="4102100" y="2743200"/>
            <a:ext cx="279400" cy="1549400"/>
          </a:xfrm>
          <a:custGeom>
            <a:avLst/>
            <a:gdLst>
              <a:gd name="connsiteX0" fmla="*/ 215900 w 279400"/>
              <a:gd name="connsiteY0" fmla="*/ 0 h 1549400"/>
              <a:gd name="connsiteX1" fmla="*/ 101600 w 279400"/>
              <a:gd name="connsiteY1" fmla="*/ 203200 h 1549400"/>
              <a:gd name="connsiteX2" fmla="*/ 152400 w 279400"/>
              <a:gd name="connsiteY2" fmla="*/ 508000 h 1549400"/>
              <a:gd name="connsiteX3" fmla="*/ 190500 w 279400"/>
              <a:gd name="connsiteY3" fmla="*/ 571500 h 1549400"/>
              <a:gd name="connsiteX4" fmla="*/ 228600 w 279400"/>
              <a:gd name="connsiteY4" fmla="*/ 660400 h 1549400"/>
              <a:gd name="connsiteX5" fmla="*/ 279400 w 279400"/>
              <a:gd name="connsiteY5" fmla="*/ 825500 h 1549400"/>
              <a:gd name="connsiteX6" fmla="*/ 266700 w 279400"/>
              <a:gd name="connsiteY6" fmla="*/ 1079500 h 1549400"/>
              <a:gd name="connsiteX7" fmla="*/ 228600 w 279400"/>
              <a:gd name="connsiteY7" fmla="*/ 1130300 h 1549400"/>
              <a:gd name="connsiteX8" fmla="*/ 177800 w 279400"/>
              <a:gd name="connsiteY8" fmla="*/ 1244600 h 1549400"/>
              <a:gd name="connsiteX9" fmla="*/ 139700 w 279400"/>
              <a:gd name="connsiteY9" fmla="*/ 1308100 h 1549400"/>
              <a:gd name="connsiteX10" fmla="*/ 38100 w 279400"/>
              <a:gd name="connsiteY10" fmla="*/ 1435100 h 1549400"/>
              <a:gd name="connsiteX11" fmla="*/ 25400 w 279400"/>
              <a:gd name="connsiteY11" fmla="*/ 1473200 h 1549400"/>
              <a:gd name="connsiteX12" fmla="*/ 12700 w 279400"/>
              <a:gd name="connsiteY12" fmla="*/ 1524000 h 1549400"/>
              <a:gd name="connsiteX13" fmla="*/ 0 w 279400"/>
              <a:gd name="connsiteY13" fmla="*/ 154940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9400" h="1549400">
                <a:moveTo>
                  <a:pt x="215900" y="0"/>
                </a:moveTo>
                <a:cubicBezTo>
                  <a:pt x="127916" y="52790"/>
                  <a:pt x="101600" y="49343"/>
                  <a:pt x="101600" y="203200"/>
                </a:cubicBezTo>
                <a:cubicBezTo>
                  <a:pt x="101600" y="306201"/>
                  <a:pt x="128232" y="407874"/>
                  <a:pt x="152400" y="508000"/>
                </a:cubicBezTo>
                <a:cubicBezTo>
                  <a:pt x="158192" y="531995"/>
                  <a:pt x="179461" y="549422"/>
                  <a:pt x="190500" y="571500"/>
                </a:cubicBezTo>
                <a:cubicBezTo>
                  <a:pt x="204918" y="600336"/>
                  <a:pt x="217949" y="629970"/>
                  <a:pt x="228600" y="660400"/>
                </a:cubicBezTo>
                <a:cubicBezTo>
                  <a:pt x="247621" y="714747"/>
                  <a:pt x="262467" y="770467"/>
                  <a:pt x="279400" y="825500"/>
                </a:cubicBezTo>
                <a:cubicBezTo>
                  <a:pt x="275167" y="910167"/>
                  <a:pt x="280637" y="995881"/>
                  <a:pt x="266700" y="1079500"/>
                </a:cubicBezTo>
                <a:cubicBezTo>
                  <a:pt x="263220" y="1100379"/>
                  <a:pt x="239490" y="1112150"/>
                  <a:pt x="228600" y="1130300"/>
                </a:cubicBezTo>
                <a:cubicBezTo>
                  <a:pt x="90628" y="1360254"/>
                  <a:pt x="243738" y="1112723"/>
                  <a:pt x="177800" y="1244600"/>
                </a:cubicBezTo>
                <a:cubicBezTo>
                  <a:pt x="166761" y="1266678"/>
                  <a:pt x="154297" y="1288194"/>
                  <a:pt x="139700" y="1308100"/>
                </a:cubicBezTo>
                <a:cubicBezTo>
                  <a:pt x="107640" y="1351818"/>
                  <a:pt x="38100" y="1435100"/>
                  <a:pt x="38100" y="1435100"/>
                </a:cubicBezTo>
                <a:cubicBezTo>
                  <a:pt x="33867" y="1447800"/>
                  <a:pt x="29078" y="1460328"/>
                  <a:pt x="25400" y="1473200"/>
                </a:cubicBezTo>
                <a:cubicBezTo>
                  <a:pt x="20605" y="1489983"/>
                  <a:pt x="18220" y="1507441"/>
                  <a:pt x="12700" y="1524000"/>
                </a:cubicBezTo>
                <a:cubicBezTo>
                  <a:pt x="9707" y="1532980"/>
                  <a:pt x="4233" y="1540933"/>
                  <a:pt x="0" y="154940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94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53" name="ZoneTexte 36">
            <a:extLst>
              <a:ext uri="{FF2B5EF4-FFF2-40B4-BE49-F238E27FC236}">
                <a16:creationId xmlns:a16="http://schemas.microsoft.com/office/drawing/2014/main" id="{4C138D36-8DE2-4A3A-9B05-425B2BD2A032}"/>
              </a:ext>
            </a:extLst>
          </p:cNvPr>
          <p:cNvSpPr txBox="1"/>
          <p:nvPr/>
        </p:nvSpPr>
        <p:spPr>
          <a:xfrm>
            <a:off x="0" y="3998893"/>
            <a:ext cx="6857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latin typeface="Bahnschrift" panose="020B0502040204020203" pitchFamily="34" charset="0"/>
              </a:rPr>
              <a:t>Practical registration sheet for the 2nd year of PhD and more at the University of Poitiers </a:t>
            </a:r>
            <a:r>
              <a:rPr lang="fr-FR" sz="2800" dirty="0">
                <a:latin typeface="Bahnschrif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384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orme libre : forme 65">
            <a:extLst>
              <a:ext uri="{FF2B5EF4-FFF2-40B4-BE49-F238E27FC236}">
                <a16:creationId xmlns:a16="http://schemas.microsoft.com/office/drawing/2014/main" id="{65CFE0CB-F859-4D0A-9394-3531A6312C84}"/>
              </a:ext>
            </a:extLst>
          </p:cNvPr>
          <p:cNvSpPr/>
          <p:nvPr/>
        </p:nvSpPr>
        <p:spPr>
          <a:xfrm rot="10276055">
            <a:off x="3974730" y="5174059"/>
            <a:ext cx="3599751" cy="1732209"/>
          </a:xfrm>
          <a:custGeom>
            <a:avLst/>
            <a:gdLst>
              <a:gd name="connsiteX0" fmla="*/ 193926 w 3408690"/>
              <a:gd name="connsiteY0" fmla="*/ 126633 h 1368617"/>
              <a:gd name="connsiteX1" fmla="*/ 109705 w 3408690"/>
              <a:gd name="connsiteY1" fmla="*/ 138664 h 1368617"/>
              <a:gd name="connsiteX2" fmla="*/ 25484 w 3408690"/>
              <a:gd name="connsiteY2" fmla="*/ 415391 h 1368617"/>
              <a:gd name="connsiteX3" fmla="*/ 61579 w 3408690"/>
              <a:gd name="connsiteY3" fmla="*/ 920717 h 1368617"/>
              <a:gd name="connsiteX4" fmla="*/ 1421 w 3408690"/>
              <a:gd name="connsiteY4" fmla="*/ 1089159 h 1368617"/>
              <a:gd name="connsiteX5" fmla="*/ 133768 w 3408690"/>
              <a:gd name="connsiteY5" fmla="*/ 1353854 h 1368617"/>
              <a:gd name="connsiteX6" fmla="*/ 530811 w 3408690"/>
              <a:gd name="connsiteY6" fmla="*/ 1221506 h 1368617"/>
              <a:gd name="connsiteX7" fmla="*/ 903789 w 3408690"/>
              <a:gd name="connsiteY7" fmla="*/ 1281664 h 1368617"/>
              <a:gd name="connsiteX8" fmla="*/ 1529432 w 3408690"/>
              <a:gd name="connsiteY8" fmla="*/ 1233538 h 1368617"/>
              <a:gd name="connsiteX9" fmla="*/ 2371642 w 3408690"/>
              <a:gd name="connsiteY9" fmla="*/ 1365885 h 1368617"/>
              <a:gd name="connsiteX10" fmla="*/ 2828842 w 3408690"/>
              <a:gd name="connsiteY10" fmla="*/ 1089159 h 1368617"/>
              <a:gd name="connsiteX11" fmla="*/ 3406358 w 3408690"/>
              <a:gd name="connsiteY11" fmla="*/ 788370 h 1368617"/>
              <a:gd name="connsiteX12" fmla="*/ 2997284 w 3408690"/>
              <a:gd name="connsiteY12" fmla="*/ 30380 h 1368617"/>
              <a:gd name="connsiteX13" fmla="*/ 2167105 w 3408690"/>
              <a:gd name="connsiteY13" fmla="*/ 258980 h 1368617"/>
              <a:gd name="connsiteX14" fmla="*/ 1902411 w 3408690"/>
              <a:gd name="connsiteY14" fmla="*/ 6317 h 1368617"/>
              <a:gd name="connsiteX15" fmla="*/ 1360989 w 3408690"/>
              <a:gd name="connsiteY15" fmla="*/ 78506 h 1368617"/>
              <a:gd name="connsiteX16" fmla="*/ 193926 w 3408690"/>
              <a:gd name="connsiteY16" fmla="*/ 126633 h 1368617"/>
              <a:gd name="connsiteX0" fmla="*/ 193926 w 3408690"/>
              <a:gd name="connsiteY0" fmla="*/ 126633 h 1368617"/>
              <a:gd name="connsiteX1" fmla="*/ 37988 w 3408690"/>
              <a:gd name="connsiteY1" fmla="*/ 216358 h 1368617"/>
              <a:gd name="connsiteX2" fmla="*/ 25484 w 3408690"/>
              <a:gd name="connsiteY2" fmla="*/ 415391 h 1368617"/>
              <a:gd name="connsiteX3" fmla="*/ 61579 w 3408690"/>
              <a:gd name="connsiteY3" fmla="*/ 920717 h 1368617"/>
              <a:gd name="connsiteX4" fmla="*/ 1421 w 3408690"/>
              <a:gd name="connsiteY4" fmla="*/ 1089159 h 1368617"/>
              <a:gd name="connsiteX5" fmla="*/ 133768 w 3408690"/>
              <a:gd name="connsiteY5" fmla="*/ 1353854 h 1368617"/>
              <a:gd name="connsiteX6" fmla="*/ 530811 w 3408690"/>
              <a:gd name="connsiteY6" fmla="*/ 1221506 h 1368617"/>
              <a:gd name="connsiteX7" fmla="*/ 903789 w 3408690"/>
              <a:gd name="connsiteY7" fmla="*/ 1281664 h 1368617"/>
              <a:gd name="connsiteX8" fmla="*/ 1529432 w 3408690"/>
              <a:gd name="connsiteY8" fmla="*/ 1233538 h 1368617"/>
              <a:gd name="connsiteX9" fmla="*/ 2371642 w 3408690"/>
              <a:gd name="connsiteY9" fmla="*/ 1365885 h 1368617"/>
              <a:gd name="connsiteX10" fmla="*/ 2828842 w 3408690"/>
              <a:gd name="connsiteY10" fmla="*/ 1089159 h 1368617"/>
              <a:gd name="connsiteX11" fmla="*/ 3406358 w 3408690"/>
              <a:gd name="connsiteY11" fmla="*/ 788370 h 1368617"/>
              <a:gd name="connsiteX12" fmla="*/ 2997284 w 3408690"/>
              <a:gd name="connsiteY12" fmla="*/ 30380 h 1368617"/>
              <a:gd name="connsiteX13" fmla="*/ 2167105 w 3408690"/>
              <a:gd name="connsiteY13" fmla="*/ 258980 h 1368617"/>
              <a:gd name="connsiteX14" fmla="*/ 1902411 w 3408690"/>
              <a:gd name="connsiteY14" fmla="*/ 6317 h 1368617"/>
              <a:gd name="connsiteX15" fmla="*/ 1360989 w 3408690"/>
              <a:gd name="connsiteY15" fmla="*/ 78506 h 1368617"/>
              <a:gd name="connsiteX16" fmla="*/ 193926 w 3408690"/>
              <a:gd name="connsiteY16" fmla="*/ 126633 h 1368617"/>
              <a:gd name="connsiteX0" fmla="*/ 196245 w 3411009"/>
              <a:gd name="connsiteY0" fmla="*/ 126633 h 1368617"/>
              <a:gd name="connsiteX1" fmla="*/ 10424 w 3411009"/>
              <a:gd name="connsiteY1" fmla="*/ 216358 h 1368617"/>
              <a:gd name="connsiteX2" fmla="*/ 27803 w 3411009"/>
              <a:gd name="connsiteY2" fmla="*/ 415391 h 1368617"/>
              <a:gd name="connsiteX3" fmla="*/ 63898 w 3411009"/>
              <a:gd name="connsiteY3" fmla="*/ 920717 h 1368617"/>
              <a:gd name="connsiteX4" fmla="*/ 3740 w 3411009"/>
              <a:gd name="connsiteY4" fmla="*/ 1089159 h 1368617"/>
              <a:gd name="connsiteX5" fmla="*/ 136087 w 3411009"/>
              <a:gd name="connsiteY5" fmla="*/ 1353854 h 1368617"/>
              <a:gd name="connsiteX6" fmla="*/ 533130 w 3411009"/>
              <a:gd name="connsiteY6" fmla="*/ 1221506 h 1368617"/>
              <a:gd name="connsiteX7" fmla="*/ 906108 w 3411009"/>
              <a:gd name="connsiteY7" fmla="*/ 1281664 h 1368617"/>
              <a:gd name="connsiteX8" fmla="*/ 1531751 w 3411009"/>
              <a:gd name="connsiteY8" fmla="*/ 1233538 h 1368617"/>
              <a:gd name="connsiteX9" fmla="*/ 2373961 w 3411009"/>
              <a:gd name="connsiteY9" fmla="*/ 1365885 h 1368617"/>
              <a:gd name="connsiteX10" fmla="*/ 2831161 w 3411009"/>
              <a:gd name="connsiteY10" fmla="*/ 1089159 h 1368617"/>
              <a:gd name="connsiteX11" fmla="*/ 3408677 w 3411009"/>
              <a:gd name="connsiteY11" fmla="*/ 788370 h 1368617"/>
              <a:gd name="connsiteX12" fmla="*/ 2999603 w 3411009"/>
              <a:gd name="connsiteY12" fmla="*/ 30380 h 1368617"/>
              <a:gd name="connsiteX13" fmla="*/ 2169424 w 3411009"/>
              <a:gd name="connsiteY13" fmla="*/ 258980 h 1368617"/>
              <a:gd name="connsiteX14" fmla="*/ 1904730 w 3411009"/>
              <a:gd name="connsiteY14" fmla="*/ 6317 h 1368617"/>
              <a:gd name="connsiteX15" fmla="*/ 1363308 w 3411009"/>
              <a:gd name="connsiteY15" fmla="*/ 78506 h 1368617"/>
              <a:gd name="connsiteX16" fmla="*/ 196245 w 3411009"/>
              <a:gd name="connsiteY16" fmla="*/ 126633 h 1368617"/>
              <a:gd name="connsiteX0" fmla="*/ 193927 w 3408691"/>
              <a:gd name="connsiteY0" fmla="*/ 126633 h 1368617"/>
              <a:gd name="connsiteX1" fmla="*/ 25485 w 3408691"/>
              <a:gd name="connsiteY1" fmla="*/ 415391 h 1368617"/>
              <a:gd name="connsiteX2" fmla="*/ 61580 w 3408691"/>
              <a:gd name="connsiteY2" fmla="*/ 920717 h 1368617"/>
              <a:gd name="connsiteX3" fmla="*/ 1422 w 3408691"/>
              <a:gd name="connsiteY3" fmla="*/ 1089159 h 1368617"/>
              <a:gd name="connsiteX4" fmla="*/ 133769 w 3408691"/>
              <a:gd name="connsiteY4" fmla="*/ 1353854 h 1368617"/>
              <a:gd name="connsiteX5" fmla="*/ 530812 w 3408691"/>
              <a:gd name="connsiteY5" fmla="*/ 1221506 h 1368617"/>
              <a:gd name="connsiteX6" fmla="*/ 903790 w 3408691"/>
              <a:gd name="connsiteY6" fmla="*/ 1281664 h 1368617"/>
              <a:gd name="connsiteX7" fmla="*/ 1529433 w 3408691"/>
              <a:gd name="connsiteY7" fmla="*/ 1233538 h 1368617"/>
              <a:gd name="connsiteX8" fmla="*/ 2371643 w 3408691"/>
              <a:gd name="connsiteY8" fmla="*/ 1365885 h 1368617"/>
              <a:gd name="connsiteX9" fmla="*/ 2828843 w 3408691"/>
              <a:gd name="connsiteY9" fmla="*/ 1089159 h 1368617"/>
              <a:gd name="connsiteX10" fmla="*/ 3406359 w 3408691"/>
              <a:gd name="connsiteY10" fmla="*/ 788370 h 1368617"/>
              <a:gd name="connsiteX11" fmla="*/ 2997285 w 3408691"/>
              <a:gd name="connsiteY11" fmla="*/ 30380 h 1368617"/>
              <a:gd name="connsiteX12" fmla="*/ 2167106 w 3408691"/>
              <a:gd name="connsiteY12" fmla="*/ 258980 h 1368617"/>
              <a:gd name="connsiteX13" fmla="*/ 1902412 w 3408691"/>
              <a:gd name="connsiteY13" fmla="*/ 6317 h 1368617"/>
              <a:gd name="connsiteX14" fmla="*/ 1360990 w 3408691"/>
              <a:gd name="connsiteY14" fmla="*/ 78506 h 1368617"/>
              <a:gd name="connsiteX15" fmla="*/ 193927 w 3408691"/>
              <a:gd name="connsiteY15" fmla="*/ 126633 h 1368617"/>
              <a:gd name="connsiteX0" fmla="*/ 201417 w 3416181"/>
              <a:gd name="connsiteY0" fmla="*/ 126633 h 1368617"/>
              <a:gd name="connsiteX1" fmla="*/ 32975 w 3416181"/>
              <a:gd name="connsiteY1" fmla="*/ 415391 h 1368617"/>
              <a:gd name="connsiteX2" fmla="*/ 8912 w 3416181"/>
              <a:gd name="connsiteY2" fmla="*/ 1089159 h 1368617"/>
              <a:gd name="connsiteX3" fmla="*/ 141259 w 3416181"/>
              <a:gd name="connsiteY3" fmla="*/ 1353854 h 1368617"/>
              <a:gd name="connsiteX4" fmla="*/ 538302 w 3416181"/>
              <a:gd name="connsiteY4" fmla="*/ 1221506 h 1368617"/>
              <a:gd name="connsiteX5" fmla="*/ 911280 w 3416181"/>
              <a:gd name="connsiteY5" fmla="*/ 1281664 h 1368617"/>
              <a:gd name="connsiteX6" fmla="*/ 1536923 w 3416181"/>
              <a:gd name="connsiteY6" fmla="*/ 1233538 h 1368617"/>
              <a:gd name="connsiteX7" fmla="*/ 2379133 w 3416181"/>
              <a:gd name="connsiteY7" fmla="*/ 1365885 h 1368617"/>
              <a:gd name="connsiteX8" fmla="*/ 2836333 w 3416181"/>
              <a:gd name="connsiteY8" fmla="*/ 1089159 h 1368617"/>
              <a:gd name="connsiteX9" fmla="*/ 3413849 w 3416181"/>
              <a:gd name="connsiteY9" fmla="*/ 788370 h 1368617"/>
              <a:gd name="connsiteX10" fmla="*/ 3004775 w 3416181"/>
              <a:gd name="connsiteY10" fmla="*/ 30380 h 1368617"/>
              <a:gd name="connsiteX11" fmla="*/ 2174596 w 3416181"/>
              <a:gd name="connsiteY11" fmla="*/ 258980 h 1368617"/>
              <a:gd name="connsiteX12" fmla="*/ 1909902 w 3416181"/>
              <a:gd name="connsiteY12" fmla="*/ 6317 h 1368617"/>
              <a:gd name="connsiteX13" fmla="*/ 1368480 w 3416181"/>
              <a:gd name="connsiteY13" fmla="*/ 78506 h 1368617"/>
              <a:gd name="connsiteX14" fmla="*/ 201417 w 3416181"/>
              <a:gd name="connsiteY14" fmla="*/ 126633 h 1368617"/>
              <a:gd name="connsiteX0" fmla="*/ 201417 w 3416032"/>
              <a:gd name="connsiteY0" fmla="*/ 131134 h 1373118"/>
              <a:gd name="connsiteX1" fmla="*/ 32975 w 3416032"/>
              <a:gd name="connsiteY1" fmla="*/ 419892 h 1373118"/>
              <a:gd name="connsiteX2" fmla="*/ 8912 w 3416032"/>
              <a:gd name="connsiteY2" fmla="*/ 1093660 h 1373118"/>
              <a:gd name="connsiteX3" fmla="*/ 141259 w 3416032"/>
              <a:gd name="connsiteY3" fmla="*/ 1358355 h 1373118"/>
              <a:gd name="connsiteX4" fmla="*/ 538302 w 3416032"/>
              <a:gd name="connsiteY4" fmla="*/ 1226007 h 1373118"/>
              <a:gd name="connsiteX5" fmla="*/ 911280 w 3416032"/>
              <a:gd name="connsiteY5" fmla="*/ 1286165 h 1373118"/>
              <a:gd name="connsiteX6" fmla="*/ 1536923 w 3416032"/>
              <a:gd name="connsiteY6" fmla="*/ 1238039 h 1373118"/>
              <a:gd name="connsiteX7" fmla="*/ 2379133 w 3416032"/>
              <a:gd name="connsiteY7" fmla="*/ 1370386 h 1373118"/>
              <a:gd name="connsiteX8" fmla="*/ 2836333 w 3416032"/>
              <a:gd name="connsiteY8" fmla="*/ 1093660 h 1373118"/>
              <a:gd name="connsiteX9" fmla="*/ 3413849 w 3416032"/>
              <a:gd name="connsiteY9" fmla="*/ 792871 h 1373118"/>
              <a:gd name="connsiteX10" fmla="*/ 3004775 w 3416032"/>
              <a:gd name="connsiteY10" fmla="*/ 34881 h 1373118"/>
              <a:gd name="connsiteX11" fmla="*/ 2282172 w 3416032"/>
              <a:gd name="connsiteY11" fmla="*/ 115563 h 1373118"/>
              <a:gd name="connsiteX12" fmla="*/ 1909902 w 3416032"/>
              <a:gd name="connsiteY12" fmla="*/ 10818 h 1373118"/>
              <a:gd name="connsiteX13" fmla="*/ 1368480 w 3416032"/>
              <a:gd name="connsiteY13" fmla="*/ 83007 h 1373118"/>
              <a:gd name="connsiteX14" fmla="*/ 201417 w 3416032"/>
              <a:gd name="connsiteY14" fmla="*/ 131134 h 1373118"/>
              <a:gd name="connsiteX0" fmla="*/ 201417 w 3416032"/>
              <a:gd name="connsiteY0" fmla="*/ 132198 h 1374182"/>
              <a:gd name="connsiteX1" fmla="*/ 32975 w 3416032"/>
              <a:gd name="connsiteY1" fmla="*/ 420956 h 1374182"/>
              <a:gd name="connsiteX2" fmla="*/ 8912 w 3416032"/>
              <a:gd name="connsiteY2" fmla="*/ 1094724 h 1374182"/>
              <a:gd name="connsiteX3" fmla="*/ 141259 w 3416032"/>
              <a:gd name="connsiteY3" fmla="*/ 1359419 h 1374182"/>
              <a:gd name="connsiteX4" fmla="*/ 538302 w 3416032"/>
              <a:gd name="connsiteY4" fmla="*/ 1227071 h 1374182"/>
              <a:gd name="connsiteX5" fmla="*/ 911280 w 3416032"/>
              <a:gd name="connsiteY5" fmla="*/ 1287229 h 1374182"/>
              <a:gd name="connsiteX6" fmla="*/ 1536923 w 3416032"/>
              <a:gd name="connsiteY6" fmla="*/ 1239103 h 1374182"/>
              <a:gd name="connsiteX7" fmla="*/ 2379133 w 3416032"/>
              <a:gd name="connsiteY7" fmla="*/ 1371450 h 1374182"/>
              <a:gd name="connsiteX8" fmla="*/ 2836333 w 3416032"/>
              <a:gd name="connsiteY8" fmla="*/ 1094724 h 1374182"/>
              <a:gd name="connsiteX9" fmla="*/ 3413849 w 3416032"/>
              <a:gd name="connsiteY9" fmla="*/ 793935 h 1374182"/>
              <a:gd name="connsiteX10" fmla="*/ 3004775 w 3416032"/>
              <a:gd name="connsiteY10" fmla="*/ 35945 h 1374182"/>
              <a:gd name="connsiteX11" fmla="*/ 2282172 w 3416032"/>
              <a:gd name="connsiteY11" fmla="*/ 116627 h 1374182"/>
              <a:gd name="connsiteX12" fmla="*/ 1856113 w 3416032"/>
              <a:gd name="connsiteY12" fmla="*/ 65670 h 1374182"/>
              <a:gd name="connsiteX13" fmla="*/ 1368480 w 3416032"/>
              <a:gd name="connsiteY13" fmla="*/ 84071 h 1374182"/>
              <a:gd name="connsiteX14" fmla="*/ 201417 w 3416032"/>
              <a:gd name="connsiteY14" fmla="*/ 132198 h 1374182"/>
              <a:gd name="connsiteX0" fmla="*/ 201417 w 3413914"/>
              <a:gd name="connsiteY0" fmla="*/ 77986 h 1319970"/>
              <a:gd name="connsiteX1" fmla="*/ 32975 w 3413914"/>
              <a:gd name="connsiteY1" fmla="*/ 366744 h 1319970"/>
              <a:gd name="connsiteX2" fmla="*/ 8912 w 3413914"/>
              <a:gd name="connsiteY2" fmla="*/ 1040512 h 1319970"/>
              <a:gd name="connsiteX3" fmla="*/ 141259 w 3413914"/>
              <a:gd name="connsiteY3" fmla="*/ 1305207 h 1319970"/>
              <a:gd name="connsiteX4" fmla="*/ 538302 w 3413914"/>
              <a:gd name="connsiteY4" fmla="*/ 1172859 h 1319970"/>
              <a:gd name="connsiteX5" fmla="*/ 911280 w 3413914"/>
              <a:gd name="connsiteY5" fmla="*/ 1233017 h 1319970"/>
              <a:gd name="connsiteX6" fmla="*/ 1536923 w 3413914"/>
              <a:gd name="connsiteY6" fmla="*/ 1184891 h 1319970"/>
              <a:gd name="connsiteX7" fmla="*/ 2379133 w 3413914"/>
              <a:gd name="connsiteY7" fmla="*/ 1317238 h 1319970"/>
              <a:gd name="connsiteX8" fmla="*/ 2836333 w 3413914"/>
              <a:gd name="connsiteY8" fmla="*/ 1040512 h 1319970"/>
              <a:gd name="connsiteX9" fmla="*/ 3413849 w 3413914"/>
              <a:gd name="connsiteY9" fmla="*/ 739723 h 1319970"/>
              <a:gd name="connsiteX10" fmla="*/ 2870304 w 3413914"/>
              <a:gd name="connsiteY10" fmla="*/ 116204 h 1319970"/>
              <a:gd name="connsiteX11" fmla="*/ 2282172 w 3413914"/>
              <a:gd name="connsiteY11" fmla="*/ 62415 h 1319970"/>
              <a:gd name="connsiteX12" fmla="*/ 1856113 w 3413914"/>
              <a:gd name="connsiteY12" fmla="*/ 11458 h 1319970"/>
              <a:gd name="connsiteX13" fmla="*/ 1368480 w 3413914"/>
              <a:gd name="connsiteY13" fmla="*/ 29859 h 1319970"/>
              <a:gd name="connsiteX14" fmla="*/ 201417 w 3413914"/>
              <a:gd name="connsiteY14" fmla="*/ 77986 h 1319970"/>
              <a:gd name="connsiteX0" fmla="*/ 201417 w 3225705"/>
              <a:gd name="connsiteY0" fmla="*/ 77986 h 1319970"/>
              <a:gd name="connsiteX1" fmla="*/ 32975 w 3225705"/>
              <a:gd name="connsiteY1" fmla="*/ 366744 h 1319970"/>
              <a:gd name="connsiteX2" fmla="*/ 8912 w 3225705"/>
              <a:gd name="connsiteY2" fmla="*/ 1040512 h 1319970"/>
              <a:gd name="connsiteX3" fmla="*/ 141259 w 3225705"/>
              <a:gd name="connsiteY3" fmla="*/ 1305207 h 1319970"/>
              <a:gd name="connsiteX4" fmla="*/ 538302 w 3225705"/>
              <a:gd name="connsiteY4" fmla="*/ 1172859 h 1319970"/>
              <a:gd name="connsiteX5" fmla="*/ 911280 w 3225705"/>
              <a:gd name="connsiteY5" fmla="*/ 1233017 h 1319970"/>
              <a:gd name="connsiteX6" fmla="*/ 1536923 w 3225705"/>
              <a:gd name="connsiteY6" fmla="*/ 1184891 h 1319970"/>
              <a:gd name="connsiteX7" fmla="*/ 2379133 w 3225705"/>
              <a:gd name="connsiteY7" fmla="*/ 1317238 h 1319970"/>
              <a:gd name="connsiteX8" fmla="*/ 2836333 w 3225705"/>
              <a:gd name="connsiteY8" fmla="*/ 1040512 h 1319970"/>
              <a:gd name="connsiteX9" fmla="*/ 3225590 w 3225705"/>
              <a:gd name="connsiteY9" fmla="*/ 766617 h 1319970"/>
              <a:gd name="connsiteX10" fmla="*/ 2870304 w 3225705"/>
              <a:gd name="connsiteY10" fmla="*/ 116204 h 1319970"/>
              <a:gd name="connsiteX11" fmla="*/ 2282172 w 3225705"/>
              <a:gd name="connsiteY11" fmla="*/ 62415 h 1319970"/>
              <a:gd name="connsiteX12" fmla="*/ 1856113 w 3225705"/>
              <a:gd name="connsiteY12" fmla="*/ 11458 h 1319970"/>
              <a:gd name="connsiteX13" fmla="*/ 1368480 w 3225705"/>
              <a:gd name="connsiteY13" fmla="*/ 29859 h 1319970"/>
              <a:gd name="connsiteX14" fmla="*/ 201417 w 3225705"/>
              <a:gd name="connsiteY14" fmla="*/ 77986 h 1319970"/>
              <a:gd name="connsiteX0" fmla="*/ 201417 w 3226774"/>
              <a:gd name="connsiteY0" fmla="*/ 77986 h 1319970"/>
              <a:gd name="connsiteX1" fmla="*/ 32975 w 3226774"/>
              <a:gd name="connsiteY1" fmla="*/ 366744 h 1319970"/>
              <a:gd name="connsiteX2" fmla="*/ 8912 w 3226774"/>
              <a:gd name="connsiteY2" fmla="*/ 1040512 h 1319970"/>
              <a:gd name="connsiteX3" fmla="*/ 141259 w 3226774"/>
              <a:gd name="connsiteY3" fmla="*/ 1305207 h 1319970"/>
              <a:gd name="connsiteX4" fmla="*/ 538302 w 3226774"/>
              <a:gd name="connsiteY4" fmla="*/ 1172859 h 1319970"/>
              <a:gd name="connsiteX5" fmla="*/ 911280 w 3226774"/>
              <a:gd name="connsiteY5" fmla="*/ 1233017 h 1319970"/>
              <a:gd name="connsiteX6" fmla="*/ 1536923 w 3226774"/>
              <a:gd name="connsiteY6" fmla="*/ 1184891 h 1319970"/>
              <a:gd name="connsiteX7" fmla="*/ 2379133 w 3226774"/>
              <a:gd name="connsiteY7" fmla="*/ 1317238 h 1319970"/>
              <a:gd name="connsiteX8" fmla="*/ 2836333 w 3226774"/>
              <a:gd name="connsiteY8" fmla="*/ 1040512 h 1319970"/>
              <a:gd name="connsiteX9" fmla="*/ 3225590 w 3226774"/>
              <a:gd name="connsiteY9" fmla="*/ 766617 h 1319970"/>
              <a:gd name="connsiteX10" fmla="*/ 2708939 w 3226774"/>
              <a:gd name="connsiteY10" fmla="*/ 169992 h 1319970"/>
              <a:gd name="connsiteX11" fmla="*/ 2282172 w 3226774"/>
              <a:gd name="connsiteY11" fmla="*/ 62415 h 1319970"/>
              <a:gd name="connsiteX12" fmla="*/ 1856113 w 3226774"/>
              <a:gd name="connsiteY12" fmla="*/ 11458 h 1319970"/>
              <a:gd name="connsiteX13" fmla="*/ 1368480 w 3226774"/>
              <a:gd name="connsiteY13" fmla="*/ 29859 h 1319970"/>
              <a:gd name="connsiteX14" fmla="*/ 201417 w 3226774"/>
              <a:gd name="connsiteY14" fmla="*/ 77986 h 1319970"/>
              <a:gd name="connsiteX0" fmla="*/ 201417 w 3227087"/>
              <a:gd name="connsiteY0" fmla="*/ 77986 h 1318100"/>
              <a:gd name="connsiteX1" fmla="*/ 32975 w 3227087"/>
              <a:gd name="connsiteY1" fmla="*/ 366744 h 1318100"/>
              <a:gd name="connsiteX2" fmla="*/ 8912 w 3227087"/>
              <a:gd name="connsiteY2" fmla="*/ 1040512 h 1318100"/>
              <a:gd name="connsiteX3" fmla="*/ 141259 w 3227087"/>
              <a:gd name="connsiteY3" fmla="*/ 1305207 h 1318100"/>
              <a:gd name="connsiteX4" fmla="*/ 538302 w 3227087"/>
              <a:gd name="connsiteY4" fmla="*/ 1172859 h 1318100"/>
              <a:gd name="connsiteX5" fmla="*/ 911280 w 3227087"/>
              <a:gd name="connsiteY5" fmla="*/ 1233017 h 1318100"/>
              <a:gd name="connsiteX6" fmla="*/ 1536923 w 3227087"/>
              <a:gd name="connsiteY6" fmla="*/ 1184891 h 1318100"/>
              <a:gd name="connsiteX7" fmla="*/ 2379133 w 3227087"/>
              <a:gd name="connsiteY7" fmla="*/ 1317238 h 1318100"/>
              <a:gd name="connsiteX8" fmla="*/ 2849780 w 3227087"/>
              <a:gd name="connsiteY8" fmla="*/ 1215324 h 1318100"/>
              <a:gd name="connsiteX9" fmla="*/ 3225590 w 3227087"/>
              <a:gd name="connsiteY9" fmla="*/ 766617 h 1318100"/>
              <a:gd name="connsiteX10" fmla="*/ 2708939 w 3227087"/>
              <a:gd name="connsiteY10" fmla="*/ 169992 h 1318100"/>
              <a:gd name="connsiteX11" fmla="*/ 2282172 w 3227087"/>
              <a:gd name="connsiteY11" fmla="*/ 62415 h 1318100"/>
              <a:gd name="connsiteX12" fmla="*/ 1856113 w 3227087"/>
              <a:gd name="connsiteY12" fmla="*/ 11458 h 1318100"/>
              <a:gd name="connsiteX13" fmla="*/ 1368480 w 3227087"/>
              <a:gd name="connsiteY13" fmla="*/ 29859 h 1318100"/>
              <a:gd name="connsiteX14" fmla="*/ 201417 w 3227087"/>
              <a:gd name="connsiteY14" fmla="*/ 77986 h 1318100"/>
              <a:gd name="connsiteX0" fmla="*/ 201417 w 3227087"/>
              <a:gd name="connsiteY0" fmla="*/ 77986 h 1318100"/>
              <a:gd name="connsiteX1" fmla="*/ 32975 w 3227087"/>
              <a:gd name="connsiteY1" fmla="*/ 366744 h 1318100"/>
              <a:gd name="connsiteX2" fmla="*/ 8912 w 3227087"/>
              <a:gd name="connsiteY2" fmla="*/ 1040512 h 1318100"/>
              <a:gd name="connsiteX3" fmla="*/ 141259 w 3227087"/>
              <a:gd name="connsiteY3" fmla="*/ 1305207 h 1318100"/>
              <a:gd name="connsiteX4" fmla="*/ 538302 w 3227087"/>
              <a:gd name="connsiteY4" fmla="*/ 1172859 h 1318100"/>
              <a:gd name="connsiteX5" fmla="*/ 911280 w 3227087"/>
              <a:gd name="connsiteY5" fmla="*/ 1233017 h 1318100"/>
              <a:gd name="connsiteX6" fmla="*/ 1536923 w 3227087"/>
              <a:gd name="connsiteY6" fmla="*/ 1184891 h 1318100"/>
              <a:gd name="connsiteX7" fmla="*/ 2379133 w 3227087"/>
              <a:gd name="connsiteY7" fmla="*/ 1317238 h 1318100"/>
              <a:gd name="connsiteX8" fmla="*/ 2849780 w 3227087"/>
              <a:gd name="connsiteY8" fmla="*/ 1215324 h 1318100"/>
              <a:gd name="connsiteX9" fmla="*/ 3225590 w 3227087"/>
              <a:gd name="connsiteY9" fmla="*/ 766617 h 1318100"/>
              <a:gd name="connsiteX10" fmla="*/ 2708939 w 3227087"/>
              <a:gd name="connsiteY10" fmla="*/ 169992 h 1318100"/>
              <a:gd name="connsiteX11" fmla="*/ 2210543 w 3227087"/>
              <a:gd name="connsiteY11" fmla="*/ 185621 h 1318100"/>
              <a:gd name="connsiteX12" fmla="*/ 1856113 w 3227087"/>
              <a:gd name="connsiteY12" fmla="*/ 11458 h 1318100"/>
              <a:gd name="connsiteX13" fmla="*/ 1368480 w 3227087"/>
              <a:gd name="connsiteY13" fmla="*/ 29859 h 1318100"/>
              <a:gd name="connsiteX14" fmla="*/ 201417 w 3227087"/>
              <a:gd name="connsiteY14" fmla="*/ 77986 h 1318100"/>
              <a:gd name="connsiteX0" fmla="*/ 201417 w 3227087"/>
              <a:gd name="connsiteY0" fmla="*/ 70872 h 1310986"/>
              <a:gd name="connsiteX1" fmla="*/ 32975 w 3227087"/>
              <a:gd name="connsiteY1" fmla="*/ 359630 h 1310986"/>
              <a:gd name="connsiteX2" fmla="*/ 8912 w 3227087"/>
              <a:gd name="connsiteY2" fmla="*/ 1033398 h 1310986"/>
              <a:gd name="connsiteX3" fmla="*/ 141259 w 3227087"/>
              <a:gd name="connsiteY3" fmla="*/ 1298093 h 1310986"/>
              <a:gd name="connsiteX4" fmla="*/ 538302 w 3227087"/>
              <a:gd name="connsiteY4" fmla="*/ 1165745 h 1310986"/>
              <a:gd name="connsiteX5" fmla="*/ 911280 w 3227087"/>
              <a:gd name="connsiteY5" fmla="*/ 1225903 h 1310986"/>
              <a:gd name="connsiteX6" fmla="*/ 1536923 w 3227087"/>
              <a:gd name="connsiteY6" fmla="*/ 1177777 h 1310986"/>
              <a:gd name="connsiteX7" fmla="*/ 2379133 w 3227087"/>
              <a:gd name="connsiteY7" fmla="*/ 1310124 h 1310986"/>
              <a:gd name="connsiteX8" fmla="*/ 2849780 w 3227087"/>
              <a:gd name="connsiteY8" fmla="*/ 1208210 h 1310986"/>
              <a:gd name="connsiteX9" fmla="*/ 3225590 w 3227087"/>
              <a:gd name="connsiteY9" fmla="*/ 759503 h 1310986"/>
              <a:gd name="connsiteX10" fmla="*/ 2708939 w 3227087"/>
              <a:gd name="connsiteY10" fmla="*/ 162878 h 1310986"/>
              <a:gd name="connsiteX11" fmla="*/ 2210543 w 3227087"/>
              <a:gd name="connsiteY11" fmla="*/ 178507 h 1310986"/>
              <a:gd name="connsiteX12" fmla="*/ 1856113 w 3227087"/>
              <a:gd name="connsiteY12" fmla="*/ 4344 h 1310986"/>
              <a:gd name="connsiteX13" fmla="*/ 1482119 w 3227087"/>
              <a:gd name="connsiteY13" fmla="*/ 120963 h 1310986"/>
              <a:gd name="connsiteX14" fmla="*/ 201417 w 3227087"/>
              <a:gd name="connsiteY14" fmla="*/ 70872 h 1310986"/>
              <a:gd name="connsiteX0" fmla="*/ 201417 w 3227087"/>
              <a:gd name="connsiteY0" fmla="*/ 19682 h 1259796"/>
              <a:gd name="connsiteX1" fmla="*/ 32975 w 3227087"/>
              <a:gd name="connsiteY1" fmla="*/ 308440 h 1259796"/>
              <a:gd name="connsiteX2" fmla="*/ 8912 w 3227087"/>
              <a:gd name="connsiteY2" fmla="*/ 982208 h 1259796"/>
              <a:gd name="connsiteX3" fmla="*/ 141259 w 3227087"/>
              <a:gd name="connsiteY3" fmla="*/ 1246903 h 1259796"/>
              <a:gd name="connsiteX4" fmla="*/ 538302 w 3227087"/>
              <a:gd name="connsiteY4" fmla="*/ 1114555 h 1259796"/>
              <a:gd name="connsiteX5" fmla="*/ 911280 w 3227087"/>
              <a:gd name="connsiteY5" fmla="*/ 1174713 h 1259796"/>
              <a:gd name="connsiteX6" fmla="*/ 1536923 w 3227087"/>
              <a:gd name="connsiteY6" fmla="*/ 1126587 h 1259796"/>
              <a:gd name="connsiteX7" fmla="*/ 2379133 w 3227087"/>
              <a:gd name="connsiteY7" fmla="*/ 1258934 h 1259796"/>
              <a:gd name="connsiteX8" fmla="*/ 2849780 w 3227087"/>
              <a:gd name="connsiteY8" fmla="*/ 1157020 h 1259796"/>
              <a:gd name="connsiteX9" fmla="*/ 3225590 w 3227087"/>
              <a:gd name="connsiteY9" fmla="*/ 708313 h 1259796"/>
              <a:gd name="connsiteX10" fmla="*/ 2708939 w 3227087"/>
              <a:gd name="connsiteY10" fmla="*/ 111688 h 1259796"/>
              <a:gd name="connsiteX11" fmla="*/ 2210543 w 3227087"/>
              <a:gd name="connsiteY11" fmla="*/ 127317 h 1259796"/>
              <a:gd name="connsiteX12" fmla="*/ 1746654 w 3227087"/>
              <a:gd name="connsiteY12" fmla="*/ 6062 h 1259796"/>
              <a:gd name="connsiteX13" fmla="*/ 1482119 w 3227087"/>
              <a:gd name="connsiteY13" fmla="*/ 69773 h 1259796"/>
              <a:gd name="connsiteX14" fmla="*/ 201417 w 3227087"/>
              <a:gd name="connsiteY14" fmla="*/ 19682 h 1259796"/>
              <a:gd name="connsiteX0" fmla="*/ 652788 w 3678458"/>
              <a:gd name="connsiteY0" fmla="*/ 19682 h 1259796"/>
              <a:gd name="connsiteX1" fmla="*/ 484346 w 3678458"/>
              <a:gd name="connsiteY1" fmla="*/ 308440 h 1259796"/>
              <a:gd name="connsiteX2" fmla="*/ 460283 w 3678458"/>
              <a:gd name="connsiteY2" fmla="*/ 982208 h 1259796"/>
              <a:gd name="connsiteX3" fmla="*/ 11225 w 3678458"/>
              <a:gd name="connsiteY3" fmla="*/ 1183759 h 1259796"/>
              <a:gd name="connsiteX4" fmla="*/ 989673 w 3678458"/>
              <a:gd name="connsiteY4" fmla="*/ 1114555 h 1259796"/>
              <a:gd name="connsiteX5" fmla="*/ 1362651 w 3678458"/>
              <a:gd name="connsiteY5" fmla="*/ 1174713 h 1259796"/>
              <a:gd name="connsiteX6" fmla="*/ 1988294 w 3678458"/>
              <a:gd name="connsiteY6" fmla="*/ 1126587 h 1259796"/>
              <a:gd name="connsiteX7" fmla="*/ 2830504 w 3678458"/>
              <a:gd name="connsiteY7" fmla="*/ 1258934 h 1259796"/>
              <a:gd name="connsiteX8" fmla="*/ 3301151 w 3678458"/>
              <a:gd name="connsiteY8" fmla="*/ 1157020 h 1259796"/>
              <a:gd name="connsiteX9" fmla="*/ 3676961 w 3678458"/>
              <a:gd name="connsiteY9" fmla="*/ 708313 h 1259796"/>
              <a:gd name="connsiteX10" fmla="*/ 3160310 w 3678458"/>
              <a:gd name="connsiteY10" fmla="*/ 111688 h 1259796"/>
              <a:gd name="connsiteX11" fmla="*/ 2661914 w 3678458"/>
              <a:gd name="connsiteY11" fmla="*/ 127317 h 1259796"/>
              <a:gd name="connsiteX12" fmla="*/ 2198025 w 3678458"/>
              <a:gd name="connsiteY12" fmla="*/ 6062 h 1259796"/>
              <a:gd name="connsiteX13" fmla="*/ 1933490 w 3678458"/>
              <a:gd name="connsiteY13" fmla="*/ 69773 h 1259796"/>
              <a:gd name="connsiteX14" fmla="*/ 652788 w 3678458"/>
              <a:gd name="connsiteY14" fmla="*/ 19682 h 1259796"/>
              <a:gd name="connsiteX0" fmla="*/ 706517 w 3732187"/>
              <a:gd name="connsiteY0" fmla="*/ 19682 h 1259796"/>
              <a:gd name="connsiteX1" fmla="*/ 538075 w 3732187"/>
              <a:gd name="connsiteY1" fmla="*/ 308440 h 1259796"/>
              <a:gd name="connsiteX2" fmla="*/ 140789 w 3732187"/>
              <a:gd name="connsiteY2" fmla="*/ 748456 h 1259796"/>
              <a:gd name="connsiteX3" fmla="*/ 64954 w 3732187"/>
              <a:gd name="connsiteY3" fmla="*/ 1183759 h 1259796"/>
              <a:gd name="connsiteX4" fmla="*/ 1043402 w 3732187"/>
              <a:gd name="connsiteY4" fmla="*/ 1114555 h 1259796"/>
              <a:gd name="connsiteX5" fmla="*/ 1416380 w 3732187"/>
              <a:gd name="connsiteY5" fmla="*/ 1174713 h 1259796"/>
              <a:gd name="connsiteX6" fmla="*/ 2042023 w 3732187"/>
              <a:gd name="connsiteY6" fmla="*/ 1126587 h 1259796"/>
              <a:gd name="connsiteX7" fmla="*/ 2884233 w 3732187"/>
              <a:gd name="connsiteY7" fmla="*/ 1258934 h 1259796"/>
              <a:gd name="connsiteX8" fmla="*/ 3354880 w 3732187"/>
              <a:gd name="connsiteY8" fmla="*/ 1157020 h 1259796"/>
              <a:gd name="connsiteX9" fmla="*/ 3730690 w 3732187"/>
              <a:gd name="connsiteY9" fmla="*/ 708313 h 1259796"/>
              <a:gd name="connsiteX10" fmla="*/ 3214039 w 3732187"/>
              <a:gd name="connsiteY10" fmla="*/ 111688 h 1259796"/>
              <a:gd name="connsiteX11" fmla="*/ 2715643 w 3732187"/>
              <a:gd name="connsiteY11" fmla="*/ 127317 h 1259796"/>
              <a:gd name="connsiteX12" fmla="*/ 2251754 w 3732187"/>
              <a:gd name="connsiteY12" fmla="*/ 6062 h 1259796"/>
              <a:gd name="connsiteX13" fmla="*/ 1987219 w 3732187"/>
              <a:gd name="connsiteY13" fmla="*/ 69773 h 1259796"/>
              <a:gd name="connsiteX14" fmla="*/ 706517 w 3732187"/>
              <a:gd name="connsiteY14" fmla="*/ 19682 h 1259796"/>
              <a:gd name="connsiteX0" fmla="*/ 706517 w 3732187"/>
              <a:gd name="connsiteY0" fmla="*/ 19682 h 1259796"/>
              <a:gd name="connsiteX1" fmla="*/ 538075 w 3732187"/>
              <a:gd name="connsiteY1" fmla="*/ 308440 h 1259796"/>
              <a:gd name="connsiteX2" fmla="*/ 140789 w 3732187"/>
              <a:gd name="connsiteY2" fmla="*/ 748456 h 1259796"/>
              <a:gd name="connsiteX3" fmla="*/ 64954 w 3732187"/>
              <a:gd name="connsiteY3" fmla="*/ 1183759 h 1259796"/>
              <a:gd name="connsiteX4" fmla="*/ 1043402 w 3732187"/>
              <a:gd name="connsiteY4" fmla="*/ 1114555 h 1259796"/>
              <a:gd name="connsiteX5" fmla="*/ 1411033 w 3732187"/>
              <a:gd name="connsiteY5" fmla="*/ 981338 h 1259796"/>
              <a:gd name="connsiteX6" fmla="*/ 2042023 w 3732187"/>
              <a:gd name="connsiteY6" fmla="*/ 1126587 h 1259796"/>
              <a:gd name="connsiteX7" fmla="*/ 2884233 w 3732187"/>
              <a:gd name="connsiteY7" fmla="*/ 1258934 h 1259796"/>
              <a:gd name="connsiteX8" fmla="*/ 3354880 w 3732187"/>
              <a:gd name="connsiteY8" fmla="*/ 1157020 h 1259796"/>
              <a:gd name="connsiteX9" fmla="*/ 3730690 w 3732187"/>
              <a:gd name="connsiteY9" fmla="*/ 708313 h 1259796"/>
              <a:gd name="connsiteX10" fmla="*/ 3214039 w 3732187"/>
              <a:gd name="connsiteY10" fmla="*/ 111688 h 1259796"/>
              <a:gd name="connsiteX11" fmla="*/ 2715643 w 3732187"/>
              <a:gd name="connsiteY11" fmla="*/ 127317 h 1259796"/>
              <a:gd name="connsiteX12" fmla="*/ 2251754 w 3732187"/>
              <a:gd name="connsiteY12" fmla="*/ 6062 h 1259796"/>
              <a:gd name="connsiteX13" fmla="*/ 1987219 w 3732187"/>
              <a:gd name="connsiteY13" fmla="*/ 69773 h 1259796"/>
              <a:gd name="connsiteX14" fmla="*/ 706517 w 3732187"/>
              <a:gd name="connsiteY14" fmla="*/ 19682 h 1259796"/>
              <a:gd name="connsiteX0" fmla="*/ 701509 w 3727179"/>
              <a:gd name="connsiteY0" fmla="*/ 19682 h 1259796"/>
              <a:gd name="connsiteX1" fmla="*/ 533067 w 3727179"/>
              <a:gd name="connsiteY1" fmla="*/ 308440 h 1259796"/>
              <a:gd name="connsiteX2" fmla="*/ 135781 w 3727179"/>
              <a:gd name="connsiteY2" fmla="*/ 748456 h 1259796"/>
              <a:gd name="connsiteX3" fmla="*/ 59946 w 3727179"/>
              <a:gd name="connsiteY3" fmla="*/ 1183759 h 1259796"/>
              <a:gd name="connsiteX4" fmla="*/ 970569 w 3727179"/>
              <a:gd name="connsiteY4" fmla="*/ 990901 h 1259796"/>
              <a:gd name="connsiteX5" fmla="*/ 1406025 w 3727179"/>
              <a:gd name="connsiteY5" fmla="*/ 981338 h 1259796"/>
              <a:gd name="connsiteX6" fmla="*/ 2037015 w 3727179"/>
              <a:gd name="connsiteY6" fmla="*/ 1126587 h 1259796"/>
              <a:gd name="connsiteX7" fmla="*/ 2879225 w 3727179"/>
              <a:gd name="connsiteY7" fmla="*/ 1258934 h 1259796"/>
              <a:gd name="connsiteX8" fmla="*/ 3349872 w 3727179"/>
              <a:gd name="connsiteY8" fmla="*/ 1157020 h 1259796"/>
              <a:gd name="connsiteX9" fmla="*/ 3725682 w 3727179"/>
              <a:gd name="connsiteY9" fmla="*/ 708313 h 1259796"/>
              <a:gd name="connsiteX10" fmla="*/ 3209031 w 3727179"/>
              <a:gd name="connsiteY10" fmla="*/ 111688 h 1259796"/>
              <a:gd name="connsiteX11" fmla="*/ 2710635 w 3727179"/>
              <a:gd name="connsiteY11" fmla="*/ 127317 h 1259796"/>
              <a:gd name="connsiteX12" fmla="*/ 2246746 w 3727179"/>
              <a:gd name="connsiteY12" fmla="*/ 6062 h 1259796"/>
              <a:gd name="connsiteX13" fmla="*/ 1982211 w 3727179"/>
              <a:gd name="connsiteY13" fmla="*/ 69773 h 1259796"/>
              <a:gd name="connsiteX14" fmla="*/ 701509 w 3727179"/>
              <a:gd name="connsiteY14" fmla="*/ 19682 h 1259796"/>
              <a:gd name="connsiteX0" fmla="*/ 790723 w 3727179"/>
              <a:gd name="connsiteY0" fmla="*/ 2993 h 1575228"/>
              <a:gd name="connsiteX1" fmla="*/ 533067 w 3727179"/>
              <a:gd name="connsiteY1" fmla="*/ 623872 h 1575228"/>
              <a:gd name="connsiteX2" fmla="*/ 135781 w 3727179"/>
              <a:gd name="connsiteY2" fmla="*/ 1063888 h 1575228"/>
              <a:gd name="connsiteX3" fmla="*/ 59946 w 3727179"/>
              <a:gd name="connsiteY3" fmla="*/ 1499191 h 1575228"/>
              <a:gd name="connsiteX4" fmla="*/ 970569 w 3727179"/>
              <a:gd name="connsiteY4" fmla="*/ 1306333 h 1575228"/>
              <a:gd name="connsiteX5" fmla="*/ 1406025 w 3727179"/>
              <a:gd name="connsiteY5" fmla="*/ 1296770 h 1575228"/>
              <a:gd name="connsiteX6" fmla="*/ 2037015 w 3727179"/>
              <a:gd name="connsiteY6" fmla="*/ 1442019 h 1575228"/>
              <a:gd name="connsiteX7" fmla="*/ 2879225 w 3727179"/>
              <a:gd name="connsiteY7" fmla="*/ 1574366 h 1575228"/>
              <a:gd name="connsiteX8" fmla="*/ 3349872 w 3727179"/>
              <a:gd name="connsiteY8" fmla="*/ 1472452 h 1575228"/>
              <a:gd name="connsiteX9" fmla="*/ 3725682 w 3727179"/>
              <a:gd name="connsiteY9" fmla="*/ 1023745 h 1575228"/>
              <a:gd name="connsiteX10" fmla="*/ 3209031 w 3727179"/>
              <a:gd name="connsiteY10" fmla="*/ 427120 h 1575228"/>
              <a:gd name="connsiteX11" fmla="*/ 2710635 w 3727179"/>
              <a:gd name="connsiteY11" fmla="*/ 442749 h 1575228"/>
              <a:gd name="connsiteX12" fmla="*/ 2246746 w 3727179"/>
              <a:gd name="connsiteY12" fmla="*/ 321494 h 1575228"/>
              <a:gd name="connsiteX13" fmla="*/ 1982211 w 3727179"/>
              <a:gd name="connsiteY13" fmla="*/ 385205 h 1575228"/>
              <a:gd name="connsiteX14" fmla="*/ 790723 w 3727179"/>
              <a:gd name="connsiteY14" fmla="*/ 2993 h 1575228"/>
              <a:gd name="connsiteX0" fmla="*/ 790723 w 3727179"/>
              <a:gd name="connsiteY0" fmla="*/ 2039 h 1574274"/>
              <a:gd name="connsiteX1" fmla="*/ 533067 w 3727179"/>
              <a:gd name="connsiteY1" fmla="*/ 622918 h 1574274"/>
              <a:gd name="connsiteX2" fmla="*/ 135781 w 3727179"/>
              <a:gd name="connsiteY2" fmla="*/ 1062934 h 1574274"/>
              <a:gd name="connsiteX3" fmla="*/ 59946 w 3727179"/>
              <a:gd name="connsiteY3" fmla="*/ 1498237 h 1574274"/>
              <a:gd name="connsiteX4" fmla="*/ 970569 w 3727179"/>
              <a:gd name="connsiteY4" fmla="*/ 1305379 h 1574274"/>
              <a:gd name="connsiteX5" fmla="*/ 1406025 w 3727179"/>
              <a:gd name="connsiteY5" fmla="*/ 1295816 h 1574274"/>
              <a:gd name="connsiteX6" fmla="*/ 2037015 w 3727179"/>
              <a:gd name="connsiteY6" fmla="*/ 1441065 h 1574274"/>
              <a:gd name="connsiteX7" fmla="*/ 2879225 w 3727179"/>
              <a:gd name="connsiteY7" fmla="*/ 1573412 h 1574274"/>
              <a:gd name="connsiteX8" fmla="*/ 3349872 w 3727179"/>
              <a:gd name="connsiteY8" fmla="*/ 1471498 h 1574274"/>
              <a:gd name="connsiteX9" fmla="*/ 3725682 w 3727179"/>
              <a:gd name="connsiteY9" fmla="*/ 1022791 h 1574274"/>
              <a:gd name="connsiteX10" fmla="*/ 3209031 w 3727179"/>
              <a:gd name="connsiteY10" fmla="*/ 426166 h 1574274"/>
              <a:gd name="connsiteX11" fmla="*/ 2710635 w 3727179"/>
              <a:gd name="connsiteY11" fmla="*/ 441795 h 1574274"/>
              <a:gd name="connsiteX12" fmla="*/ 2246746 w 3727179"/>
              <a:gd name="connsiteY12" fmla="*/ 320540 h 1574274"/>
              <a:gd name="connsiteX13" fmla="*/ 1852591 w 3727179"/>
              <a:gd name="connsiteY13" fmla="*/ 419732 h 1574274"/>
              <a:gd name="connsiteX14" fmla="*/ 790723 w 3727179"/>
              <a:gd name="connsiteY14" fmla="*/ 2039 h 1574274"/>
              <a:gd name="connsiteX0" fmla="*/ 790723 w 3727179"/>
              <a:gd name="connsiteY0" fmla="*/ 2089 h 1574324"/>
              <a:gd name="connsiteX1" fmla="*/ 533067 w 3727179"/>
              <a:gd name="connsiteY1" fmla="*/ 622968 h 1574324"/>
              <a:gd name="connsiteX2" fmla="*/ 135781 w 3727179"/>
              <a:gd name="connsiteY2" fmla="*/ 1062984 h 1574324"/>
              <a:gd name="connsiteX3" fmla="*/ 59946 w 3727179"/>
              <a:gd name="connsiteY3" fmla="*/ 1498287 h 1574324"/>
              <a:gd name="connsiteX4" fmla="*/ 970569 w 3727179"/>
              <a:gd name="connsiteY4" fmla="*/ 1305429 h 1574324"/>
              <a:gd name="connsiteX5" fmla="*/ 1406025 w 3727179"/>
              <a:gd name="connsiteY5" fmla="*/ 1295866 h 1574324"/>
              <a:gd name="connsiteX6" fmla="*/ 2037015 w 3727179"/>
              <a:gd name="connsiteY6" fmla="*/ 1441115 h 1574324"/>
              <a:gd name="connsiteX7" fmla="*/ 2879225 w 3727179"/>
              <a:gd name="connsiteY7" fmla="*/ 1573462 h 1574324"/>
              <a:gd name="connsiteX8" fmla="*/ 3349872 w 3727179"/>
              <a:gd name="connsiteY8" fmla="*/ 1471548 h 1574324"/>
              <a:gd name="connsiteX9" fmla="*/ 3725682 w 3727179"/>
              <a:gd name="connsiteY9" fmla="*/ 1022841 h 1574324"/>
              <a:gd name="connsiteX10" fmla="*/ 3209031 w 3727179"/>
              <a:gd name="connsiteY10" fmla="*/ 426216 h 1574324"/>
              <a:gd name="connsiteX11" fmla="*/ 2710635 w 3727179"/>
              <a:gd name="connsiteY11" fmla="*/ 441845 h 1574324"/>
              <a:gd name="connsiteX12" fmla="*/ 2284257 w 3727179"/>
              <a:gd name="connsiteY12" fmla="*/ 383148 h 1574324"/>
              <a:gd name="connsiteX13" fmla="*/ 1852591 w 3727179"/>
              <a:gd name="connsiteY13" fmla="*/ 419782 h 1574324"/>
              <a:gd name="connsiteX14" fmla="*/ 790723 w 3727179"/>
              <a:gd name="connsiteY14" fmla="*/ 2089 h 1574324"/>
              <a:gd name="connsiteX0" fmla="*/ 790723 w 3727179"/>
              <a:gd name="connsiteY0" fmla="*/ 2089 h 1574324"/>
              <a:gd name="connsiteX1" fmla="*/ 533067 w 3727179"/>
              <a:gd name="connsiteY1" fmla="*/ 622968 h 1574324"/>
              <a:gd name="connsiteX2" fmla="*/ 135781 w 3727179"/>
              <a:gd name="connsiteY2" fmla="*/ 1062984 h 1574324"/>
              <a:gd name="connsiteX3" fmla="*/ 59946 w 3727179"/>
              <a:gd name="connsiteY3" fmla="*/ 1498287 h 1574324"/>
              <a:gd name="connsiteX4" fmla="*/ 970569 w 3727179"/>
              <a:gd name="connsiteY4" fmla="*/ 1305429 h 1574324"/>
              <a:gd name="connsiteX5" fmla="*/ 1406025 w 3727179"/>
              <a:gd name="connsiteY5" fmla="*/ 1295866 h 1574324"/>
              <a:gd name="connsiteX6" fmla="*/ 2037015 w 3727179"/>
              <a:gd name="connsiteY6" fmla="*/ 1441115 h 1574324"/>
              <a:gd name="connsiteX7" fmla="*/ 2879225 w 3727179"/>
              <a:gd name="connsiteY7" fmla="*/ 1573462 h 1574324"/>
              <a:gd name="connsiteX8" fmla="*/ 3349872 w 3727179"/>
              <a:gd name="connsiteY8" fmla="*/ 1471548 h 1574324"/>
              <a:gd name="connsiteX9" fmla="*/ 3725682 w 3727179"/>
              <a:gd name="connsiteY9" fmla="*/ 1022841 h 1574324"/>
              <a:gd name="connsiteX10" fmla="*/ 3209031 w 3727179"/>
              <a:gd name="connsiteY10" fmla="*/ 426216 h 1574324"/>
              <a:gd name="connsiteX11" fmla="*/ 2756267 w 3727179"/>
              <a:gd name="connsiteY11" fmla="*/ 409909 h 1574324"/>
              <a:gd name="connsiteX12" fmla="*/ 2284257 w 3727179"/>
              <a:gd name="connsiteY12" fmla="*/ 383148 h 1574324"/>
              <a:gd name="connsiteX13" fmla="*/ 1852591 w 3727179"/>
              <a:gd name="connsiteY13" fmla="*/ 419782 h 1574324"/>
              <a:gd name="connsiteX14" fmla="*/ 790723 w 3727179"/>
              <a:gd name="connsiteY14" fmla="*/ 2089 h 1574324"/>
              <a:gd name="connsiteX0" fmla="*/ 790723 w 3727179"/>
              <a:gd name="connsiteY0" fmla="*/ 2089 h 1574324"/>
              <a:gd name="connsiteX1" fmla="*/ 533067 w 3727179"/>
              <a:gd name="connsiteY1" fmla="*/ 622968 h 1574324"/>
              <a:gd name="connsiteX2" fmla="*/ 135781 w 3727179"/>
              <a:gd name="connsiteY2" fmla="*/ 1062984 h 1574324"/>
              <a:gd name="connsiteX3" fmla="*/ 59946 w 3727179"/>
              <a:gd name="connsiteY3" fmla="*/ 1498287 h 1574324"/>
              <a:gd name="connsiteX4" fmla="*/ 970569 w 3727179"/>
              <a:gd name="connsiteY4" fmla="*/ 1305429 h 1574324"/>
              <a:gd name="connsiteX5" fmla="*/ 1406025 w 3727179"/>
              <a:gd name="connsiteY5" fmla="*/ 1295866 h 1574324"/>
              <a:gd name="connsiteX6" fmla="*/ 2037015 w 3727179"/>
              <a:gd name="connsiteY6" fmla="*/ 1441115 h 1574324"/>
              <a:gd name="connsiteX7" fmla="*/ 2879225 w 3727179"/>
              <a:gd name="connsiteY7" fmla="*/ 1573462 h 1574324"/>
              <a:gd name="connsiteX8" fmla="*/ 3349872 w 3727179"/>
              <a:gd name="connsiteY8" fmla="*/ 1471548 h 1574324"/>
              <a:gd name="connsiteX9" fmla="*/ 3725682 w 3727179"/>
              <a:gd name="connsiteY9" fmla="*/ 1022841 h 1574324"/>
              <a:gd name="connsiteX10" fmla="*/ 3209031 w 3727179"/>
              <a:gd name="connsiteY10" fmla="*/ 426216 h 1574324"/>
              <a:gd name="connsiteX11" fmla="*/ 2756267 w 3727179"/>
              <a:gd name="connsiteY11" fmla="*/ 409909 h 1574324"/>
              <a:gd name="connsiteX12" fmla="*/ 2284257 w 3727179"/>
              <a:gd name="connsiteY12" fmla="*/ 383148 h 1574324"/>
              <a:gd name="connsiteX13" fmla="*/ 1852591 w 3727179"/>
              <a:gd name="connsiteY13" fmla="*/ 419782 h 1574324"/>
              <a:gd name="connsiteX14" fmla="*/ 790723 w 3727179"/>
              <a:gd name="connsiteY14" fmla="*/ 2089 h 1574324"/>
              <a:gd name="connsiteX0" fmla="*/ 790723 w 3727179"/>
              <a:gd name="connsiteY0" fmla="*/ 2112 h 1574347"/>
              <a:gd name="connsiteX1" fmla="*/ 533067 w 3727179"/>
              <a:gd name="connsiteY1" fmla="*/ 622991 h 1574347"/>
              <a:gd name="connsiteX2" fmla="*/ 135781 w 3727179"/>
              <a:gd name="connsiteY2" fmla="*/ 1063007 h 1574347"/>
              <a:gd name="connsiteX3" fmla="*/ 59946 w 3727179"/>
              <a:gd name="connsiteY3" fmla="*/ 1498310 h 1574347"/>
              <a:gd name="connsiteX4" fmla="*/ 970569 w 3727179"/>
              <a:gd name="connsiteY4" fmla="*/ 1305452 h 1574347"/>
              <a:gd name="connsiteX5" fmla="*/ 1406025 w 3727179"/>
              <a:gd name="connsiteY5" fmla="*/ 1295889 h 1574347"/>
              <a:gd name="connsiteX6" fmla="*/ 2037015 w 3727179"/>
              <a:gd name="connsiteY6" fmla="*/ 1441138 h 1574347"/>
              <a:gd name="connsiteX7" fmla="*/ 2879225 w 3727179"/>
              <a:gd name="connsiteY7" fmla="*/ 1573485 h 1574347"/>
              <a:gd name="connsiteX8" fmla="*/ 3349872 w 3727179"/>
              <a:gd name="connsiteY8" fmla="*/ 1471571 h 1574347"/>
              <a:gd name="connsiteX9" fmla="*/ 3725682 w 3727179"/>
              <a:gd name="connsiteY9" fmla="*/ 1022864 h 1574347"/>
              <a:gd name="connsiteX10" fmla="*/ 3209031 w 3727179"/>
              <a:gd name="connsiteY10" fmla="*/ 426239 h 1574347"/>
              <a:gd name="connsiteX11" fmla="*/ 2756267 w 3727179"/>
              <a:gd name="connsiteY11" fmla="*/ 409932 h 1574347"/>
              <a:gd name="connsiteX12" fmla="*/ 1852591 w 3727179"/>
              <a:gd name="connsiteY12" fmla="*/ 419805 h 1574347"/>
              <a:gd name="connsiteX13" fmla="*/ 790723 w 3727179"/>
              <a:gd name="connsiteY13" fmla="*/ 2112 h 1574347"/>
              <a:gd name="connsiteX0" fmla="*/ 790723 w 3725769"/>
              <a:gd name="connsiteY0" fmla="*/ 2112 h 1574347"/>
              <a:gd name="connsiteX1" fmla="*/ 533067 w 3725769"/>
              <a:gd name="connsiteY1" fmla="*/ 622991 h 1574347"/>
              <a:gd name="connsiteX2" fmla="*/ 135781 w 3725769"/>
              <a:gd name="connsiteY2" fmla="*/ 1063007 h 1574347"/>
              <a:gd name="connsiteX3" fmla="*/ 59946 w 3725769"/>
              <a:gd name="connsiteY3" fmla="*/ 1498310 h 1574347"/>
              <a:gd name="connsiteX4" fmla="*/ 970569 w 3725769"/>
              <a:gd name="connsiteY4" fmla="*/ 1305452 h 1574347"/>
              <a:gd name="connsiteX5" fmla="*/ 1406025 w 3725769"/>
              <a:gd name="connsiteY5" fmla="*/ 1295889 h 1574347"/>
              <a:gd name="connsiteX6" fmla="*/ 2037015 w 3725769"/>
              <a:gd name="connsiteY6" fmla="*/ 1441138 h 1574347"/>
              <a:gd name="connsiteX7" fmla="*/ 2879225 w 3725769"/>
              <a:gd name="connsiteY7" fmla="*/ 1573485 h 1574347"/>
              <a:gd name="connsiteX8" fmla="*/ 3349872 w 3725769"/>
              <a:gd name="connsiteY8" fmla="*/ 1471571 h 1574347"/>
              <a:gd name="connsiteX9" fmla="*/ 3725682 w 3725769"/>
              <a:gd name="connsiteY9" fmla="*/ 1022864 h 1574347"/>
              <a:gd name="connsiteX10" fmla="*/ 3378455 w 3725769"/>
              <a:gd name="connsiteY10" fmla="*/ 536191 h 1574347"/>
              <a:gd name="connsiteX11" fmla="*/ 2756267 w 3725769"/>
              <a:gd name="connsiteY11" fmla="*/ 409932 h 1574347"/>
              <a:gd name="connsiteX12" fmla="*/ 1852591 w 3725769"/>
              <a:gd name="connsiteY12" fmla="*/ 419805 h 1574347"/>
              <a:gd name="connsiteX13" fmla="*/ 790723 w 3725769"/>
              <a:gd name="connsiteY13" fmla="*/ 2112 h 1574347"/>
              <a:gd name="connsiteX0" fmla="*/ 664705 w 3599751"/>
              <a:gd name="connsiteY0" fmla="*/ 2112 h 1574347"/>
              <a:gd name="connsiteX1" fmla="*/ 407049 w 3599751"/>
              <a:gd name="connsiteY1" fmla="*/ 622991 h 1574347"/>
              <a:gd name="connsiteX2" fmla="*/ 9763 w 3599751"/>
              <a:gd name="connsiteY2" fmla="*/ 1063007 h 1574347"/>
              <a:gd name="connsiteX3" fmla="*/ 183481 w 3599751"/>
              <a:gd name="connsiteY3" fmla="*/ 882850 h 1574347"/>
              <a:gd name="connsiteX4" fmla="*/ 844551 w 3599751"/>
              <a:gd name="connsiteY4" fmla="*/ 1305452 h 1574347"/>
              <a:gd name="connsiteX5" fmla="*/ 1280007 w 3599751"/>
              <a:gd name="connsiteY5" fmla="*/ 1295889 h 1574347"/>
              <a:gd name="connsiteX6" fmla="*/ 1910997 w 3599751"/>
              <a:gd name="connsiteY6" fmla="*/ 1441138 h 1574347"/>
              <a:gd name="connsiteX7" fmla="*/ 2753207 w 3599751"/>
              <a:gd name="connsiteY7" fmla="*/ 1573485 h 1574347"/>
              <a:gd name="connsiteX8" fmla="*/ 3223854 w 3599751"/>
              <a:gd name="connsiteY8" fmla="*/ 1471571 h 1574347"/>
              <a:gd name="connsiteX9" fmla="*/ 3599664 w 3599751"/>
              <a:gd name="connsiteY9" fmla="*/ 1022864 h 1574347"/>
              <a:gd name="connsiteX10" fmla="*/ 3252437 w 3599751"/>
              <a:gd name="connsiteY10" fmla="*/ 536191 h 1574347"/>
              <a:gd name="connsiteX11" fmla="*/ 2630249 w 3599751"/>
              <a:gd name="connsiteY11" fmla="*/ 409932 h 1574347"/>
              <a:gd name="connsiteX12" fmla="*/ 1726573 w 3599751"/>
              <a:gd name="connsiteY12" fmla="*/ 419805 h 1574347"/>
              <a:gd name="connsiteX13" fmla="*/ 664705 w 3599751"/>
              <a:gd name="connsiteY13" fmla="*/ 2112 h 1574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599751" h="1574347">
                <a:moveTo>
                  <a:pt x="664705" y="2112"/>
                </a:moveTo>
                <a:cubicBezTo>
                  <a:pt x="444784" y="35976"/>
                  <a:pt x="516206" y="446175"/>
                  <a:pt x="407049" y="622991"/>
                </a:cubicBezTo>
                <a:cubicBezTo>
                  <a:pt x="297892" y="799807"/>
                  <a:pt x="47024" y="1019697"/>
                  <a:pt x="9763" y="1063007"/>
                </a:cubicBezTo>
                <a:cubicBezTo>
                  <a:pt x="-27498" y="1106317"/>
                  <a:pt x="44350" y="842443"/>
                  <a:pt x="183481" y="882850"/>
                </a:cubicBezTo>
                <a:cubicBezTo>
                  <a:pt x="322612" y="923257"/>
                  <a:pt x="661797" y="1236612"/>
                  <a:pt x="844551" y="1305452"/>
                </a:cubicBezTo>
                <a:cubicBezTo>
                  <a:pt x="1027305" y="1374292"/>
                  <a:pt x="1102266" y="1273275"/>
                  <a:pt x="1280007" y="1295889"/>
                </a:cubicBezTo>
                <a:cubicBezTo>
                  <a:pt x="1457748" y="1318503"/>
                  <a:pt x="1665464" y="1394872"/>
                  <a:pt x="1910997" y="1441138"/>
                </a:cubicBezTo>
                <a:cubicBezTo>
                  <a:pt x="2156530" y="1487404"/>
                  <a:pt x="2534398" y="1568413"/>
                  <a:pt x="2753207" y="1573485"/>
                </a:cubicBezTo>
                <a:cubicBezTo>
                  <a:pt x="2972016" y="1578557"/>
                  <a:pt x="3082778" y="1563341"/>
                  <a:pt x="3223854" y="1471571"/>
                </a:cubicBezTo>
                <a:cubicBezTo>
                  <a:pt x="3364930" y="1379801"/>
                  <a:pt x="3594900" y="1178761"/>
                  <a:pt x="3599664" y="1022864"/>
                </a:cubicBezTo>
                <a:cubicBezTo>
                  <a:pt x="3604428" y="866967"/>
                  <a:pt x="3414006" y="638346"/>
                  <a:pt x="3252437" y="536191"/>
                </a:cubicBezTo>
                <a:cubicBezTo>
                  <a:pt x="3090868" y="434036"/>
                  <a:pt x="2884560" y="429330"/>
                  <a:pt x="2630249" y="409932"/>
                </a:cubicBezTo>
                <a:cubicBezTo>
                  <a:pt x="2375938" y="390534"/>
                  <a:pt x="2054164" y="487775"/>
                  <a:pt x="1726573" y="419805"/>
                </a:cubicBezTo>
                <a:cubicBezTo>
                  <a:pt x="1398982" y="351835"/>
                  <a:pt x="884626" y="-31752"/>
                  <a:pt x="664705" y="2112"/>
                </a:cubicBezTo>
                <a:close/>
              </a:path>
            </a:pathLst>
          </a:custGeom>
          <a:solidFill>
            <a:srgbClr val="F2F2F2"/>
          </a:solidFill>
          <a:ln>
            <a:solidFill>
              <a:srgbClr val="F2F2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1" name="Forme libre : forme 50">
            <a:extLst>
              <a:ext uri="{FF2B5EF4-FFF2-40B4-BE49-F238E27FC236}">
                <a16:creationId xmlns:a16="http://schemas.microsoft.com/office/drawing/2014/main" id="{95F244C9-D4E6-463E-931D-D9B7F319784A}"/>
              </a:ext>
            </a:extLst>
          </p:cNvPr>
          <p:cNvSpPr/>
          <p:nvPr/>
        </p:nvSpPr>
        <p:spPr>
          <a:xfrm rot="12556836">
            <a:off x="-435071" y="-1399944"/>
            <a:ext cx="2135906" cy="2589950"/>
          </a:xfrm>
          <a:custGeom>
            <a:avLst/>
            <a:gdLst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49306 w 2135906"/>
              <a:gd name="connsiteY12" fmla="*/ 509572 h 2594476"/>
              <a:gd name="connsiteX0" fmla="*/ 538 w 2135906"/>
              <a:gd name="connsiteY0" fmla="*/ 521764 h 2594476"/>
              <a:gd name="connsiteX1" fmla="*/ 110266 w 2135906"/>
              <a:gd name="connsiteY1" fmla="*/ 1192324 h 2594476"/>
              <a:gd name="connsiteX2" fmla="*/ 683290 w 2135906"/>
              <a:gd name="connsiteY2" fmla="*/ 1545892 h 2594476"/>
              <a:gd name="connsiteX3" fmla="*/ 756442 w 2135906"/>
              <a:gd name="connsiteY3" fmla="*/ 2167684 h 2594476"/>
              <a:gd name="connsiteX4" fmla="*/ 975898 w 2135906"/>
              <a:gd name="connsiteY4" fmla="*/ 2484676 h 2594476"/>
              <a:gd name="connsiteX5" fmla="*/ 1353850 w 2135906"/>
              <a:gd name="connsiteY5" fmla="*/ 2594404 h 2594476"/>
              <a:gd name="connsiteX6" fmla="*/ 1853722 w 2135906"/>
              <a:gd name="connsiteY6" fmla="*/ 2496868 h 2594476"/>
              <a:gd name="connsiteX7" fmla="*/ 2085370 w 2135906"/>
              <a:gd name="connsiteY7" fmla="*/ 2240836 h 2594476"/>
              <a:gd name="connsiteX8" fmla="*/ 2134138 w 2135906"/>
              <a:gd name="connsiteY8" fmla="*/ 1948228 h 2594476"/>
              <a:gd name="connsiteX9" fmla="*/ 2048794 w 2135906"/>
              <a:gd name="connsiteY9" fmla="*/ 1265476 h 2594476"/>
              <a:gd name="connsiteX10" fmla="*/ 1463578 w 2135906"/>
              <a:gd name="connsiteY10" fmla="*/ 265732 h 2594476"/>
              <a:gd name="connsiteX11" fmla="*/ 451642 w 2135906"/>
              <a:gd name="connsiteY11" fmla="*/ 9700 h 2594476"/>
              <a:gd name="connsiteX12" fmla="*/ 538 w 2135906"/>
              <a:gd name="connsiteY12" fmla="*/ 533956 h 2594476"/>
              <a:gd name="connsiteX0" fmla="*/ 538 w 2135906"/>
              <a:gd name="connsiteY0" fmla="*/ 517238 h 2589950"/>
              <a:gd name="connsiteX1" fmla="*/ 110266 w 2135906"/>
              <a:gd name="connsiteY1" fmla="*/ 1187798 h 2589950"/>
              <a:gd name="connsiteX2" fmla="*/ 683290 w 2135906"/>
              <a:gd name="connsiteY2" fmla="*/ 1541366 h 2589950"/>
              <a:gd name="connsiteX3" fmla="*/ 756442 w 2135906"/>
              <a:gd name="connsiteY3" fmla="*/ 2163158 h 2589950"/>
              <a:gd name="connsiteX4" fmla="*/ 975898 w 2135906"/>
              <a:gd name="connsiteY4" fmla="*/ 2480150 h 2589950"/>
              <a:gd name="connsiteX5" fmla="*/ 1353850 w 2135906"/>
              <a:gd name="connsiteY5" fmla="*/ 2589878 h 2589950"/>
              <a:gd name="connsiteX6" fmla="*/ 1853722 w 2135906"/>
              <a:gd name="connsiteY6" fmla="*/ 2492342 h 2589950"/>
              <a:gd name="connsiteX7" fmla="*/ 2085370 w 2135906"/>
              <a:gd name="connsiteY7" fmla="*/ 2236310 h 2589950"/>
              <a:gd name="connsiteX8" fmla="*/ 2134138 w 2135906"/>
              <a:gd name="connsiteY8" fmla="*/ 1943702 h 2589950"/>
              <a:gd name="connsiteX9" fmla="*/ 2048794 w 2135906"/>
              <a:gd name="connsiteY9" fmla="*/ 1260950 h 2589950"/>
              <a:gd name="connsiteX10" fmla="*/ 1463578 w 2135906"/>
              <a:gd name="connsiteY10" fmla="*/ 261206 h 2589950"/>
              <a:gd name="connsiteX11" fmla="*/ 451642 w 2135906"/>
              <a:gd name="connsiteY11" fmla="*/ 5174 h 2589950"/>
              <a:gd name="connsiteX12" fmla="*/ 122458 w 2135906"/>
              <a:gd name="connsiteY12" fmla="*/ 163670 h 2589950"/>
              <a:gd name="connsiteX13" fmla="*/ 538 w 2135906"/>
              <a:gd name="connsiteY13" fmla="*/ 529430 h 2589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5906" h="2589950">
                <a:moveTo>
                  <a:pt x="538" y="517238"/>
                </a:moveTo>
                <a:cubicBezTo>
                  <a:pt x="-1494" y="767174"/>
                  <a:pt x="-3526" y="1017110"/>
                  <a:pt x="110266" y="1187798"/>
                </a:cubicBezTo>
                <a:cubicBezTo>
                  <a:pt x="224058" y="1358486"/>
                  <a:pt x="575594" y="1378806"/>
                  <a:pt x="683290" y="1541366"/>
                </a:cubicBezTo>
                <a:cubicBezTo>
                  <a:pt x="790986" y="1703926"/>
                  <a:pt x="707674" y="2006694"/>
                  <a:pt x="756442" y="2163158"/>
                </a:cubicBezTo>
                <a:cubicBezTo>
                  <a:pt x="805210" y="2319622"/>
                  <a:pt x="876330" y="2409030"/>
                  <a:pt x="975898" y="2480150"/>
                </a:cubicBezTo>
                <a:cubicBezTo>
                  <a:pt x="1075466" y="2551270"/>
                  <a:pt x="1207546" y="2587846"/>
                  <a:pt x="1353850" y="2589878"/>
                </a:cubicBezTo>
                <a:cubicBezTo>
                  <a:pt x="1500154" y="2591910"/>
                  <a:pt x="1731802" y="2551270"/>
                  <a:pt x="1853722" y="2492342"/>
                </a:cubicBezTo>
                <a:cubicBezTo>
                  <a:pt x="1975642" y="2433414"/>
                  <a:pt x="2038634" y="2327750"/>
                  <a:pt x="2085370" y="2236310"/>
                </a:cubicBezTo>
                <a:cubicBezTo>
                  <a:pt x="2132106" y="2144870"/>
                  <a:pt x="2140234" y="2106262"/>
                  <a:pt x="2134138" y="1943702"/>
                </a:cubicBezTo>
                <a:cubicBezTo>
                  <a:pt x="2128042" y="1781142"/>
                  <a:pt x="2160554" y="1541366"/>
                  <a:pt x="2048794" y="1260950"/>
                </a:cubicBezTo>
                <a:cubicBezTo>
                  <a:pt x="1937034" y="980534"/>
                  <a:pt x="1729770" y="470502"/>
                  <a:pt x="1463578" y="261206"/>
                </a:cubicBezTo>
                <a:cubicBezTo>
                  <a:pt x="1197386" y="51910"/>
                  <a:pt x="687354" y="-21242"/>
                  <a:pt x="451642" y="5174"/>
                </a:cubicBezTo>
                <a:cubicBezTo>
                  <a:pt x="215930" y="31590"/>
                  <a:pt x="197642" y="76294"/>
                  <a:pt x="122458" y="163670"/>
                </a:cubicBezTo>
                <a:cubicBezTo>
                  <a:pt x="47274" y="251046"/>
                  <a:pt x="8666" y="511142"/>
                  <a:pt x="538" y="529430"/>
                </a:cubicBezTo>
              </a:path>
            </a:pathLst>
          </a:custGeom>
          <a:solidFill>
            <a:srgbClr val="72D4CF"/>
          </a:solidFill>
          <a:ln>
            <a:solidFill>
              <a:srgbClr val="72D4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30" name="Picture 6" descr="Étudiant">
            <a:extLst>
              <a:ext uri="{FF2B5EF4-FFF2-40B4-BE49-F238E27FC236}">
                <a16:creationId xmlns:a16="http://schemas.microsoft.com/office/drawing/2014/main" id="{45407076-67D5-4A8E-983A-A435953C3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787" y="1395425"/>
            <a:ext cx="633278" cy="633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id="{781800D7-B48B-49D3-A324-1192662794EB}"/>
              </a:ext>
            </a:extLst>
          </p:cNvPr>
          <p:cNvSpPr/>
          <p:nvPr/>
        </p:nvSpPr>
        <p:spPr>
          <a:xfrm rot="16732022">
            <a:off x="5474608" y="8292917"/>
            <a:ext cx="1867717" cy="2183954"/>
          </a:xfrm>
          <a:custGeom>
            <a:avLst/>
            <a:gdLst>
              <a:gd name="connsiteX0" fmla="*/ 30844 w 1850866"/>
              <a:gd name="connsiteY0" fmla="*/ 991306 h 1783148"/>
              <a:gd name="connsiteX1" fmla="*/ 154412 w 1850866"/>
              <a:gd name="connsiteY1" fmla="*/ 1732711 h 1783148"/>
              <a:gd name="connsiteX2" fmla="*/ 1390087 w 1850866"/>
              <a:gd name="connsiteY2" fmla="*/ 1683284 h 1783148"/>
              <a:gd name="connsiteX3" fmla="*/ 1834931 w 1850866"/>
              <a:gd name="connsiteY3" fmla="*/ 1411435 h 1783148"/>
              <a:gd name="connsiteX4" fmla="*/ 1686650 w 1850866"/>
              <a:gd name="connsiteY4" fmla="*/ 1065446 h 1783148"/>
              <a:gd name="connsiteX5" fmla="*/ 1068812 w 1850866"/>
              <a:gd name="connsiteY5" fmla="*/ 941879 h 1783148"/>
              <a:gd name="connsiteX6" fmla="*/ 920531 w 1850866"/>
              <a:gd name="connsiteY6" fmla="*/ 632960 h 1783148"/>
              <a:gd name="connsiteX7" fmla="*/ 586898 w 1850866"/>
              <a:gd name="connsiteY7" fmla="*/ 620603 h 1783148"/>
              <a:gd name="connsiteX8" fmla="*/ 352120 w 1850866"/>
              <a:gd name="connsiteY8" fmla="*/ 138689 h 1783148"/>
              <a:gd name="connsiteX9" fmla="*/ 30844 w 1850866"/>
              <a:gd name="connsiteY9" fmla="*/ 64549 h 1783148"/>
              <a:gd name="connsiteX10" fmla="*/ 30844 w 1850866"/>
              <a:gd name="connsiteY10" fmla="*/ 991306 h 1783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50866" h="1783148">
                <a:moveTo>
                  <a:pt x="30844" y="991306"/>
                </a:moveTo>
                <a:cubicBezTo>
                  <a:pt x="51439" y="1269333"/>
                  <a:pt x="-72129" y="1617381"/>
                  <a:pt x="154412" y="1732711"/>
                </a:cubicBezTo>
                <a:cubicBezTo>
                  <a:pt x="380953" y="1848041"/>
                  <a:pt x="1110001" y="1736830"/>
                  <a:pt x="1390087" y="1683284"/>
                </a:cubicBezTo>
                <a:cubicBezTo>
                  <a:pt x="1670173" y="1629738"/>
                  <a:pt x="1785504" y="1514408"/>
                  <a:pt x="1834931" y="1411435"/>
                </a:cubicBezTo>
                <a:cubicBezTo>
                  <a:pt x="1884358" y="1308462"/>
                  <a:pt x="1814336" y="1143705"/>
                  <a:pt x="1686650" y="1065446"/>
                </a:cubicBezTo>
                <a:cubicBezTo>
                  <a:pt x="1558964" y="987187"/>
                  <a:pt x="1196498" y="1013960"/>
                  <a:pt x="1068812" y="941879"/>
                </a:cubicBezTo>
                <a:cubicBezTo>
                  <a:pt x="941126" y="869798"/>
                  <a:pt x="1000850" y="686506"/>
                  <a:pt x="920531" y="632960"/>
                </a:cubicBezTo>
                <a:cubicBezTo>
                  <a:pt x="840212" y="579414"/>
                  <a:pt x="681633" y="702981"/>
                  <a:pt x="586898" y="620603"/>
                </a:cubicBezTo>
                <a:cubicBezTo>
                  <a:pt x="492163" y="538225"/>
                  <a:pt x="444796" y="231365"/>
                  <a:pt x="352120" y="138689"/>
                </a:cubicBezTo>
                <a:cubicBezTo>
                  <a:pt x="259444" y="46013"/>
                  <a:pt x="88509" y="-77554"/>
                  <a:pt x="30844" y="64549"/>
                </a:cubicBezTo>
                <a:cubicBezTo>
                  <a:pt x="-26821" y="206652"/>
                  <a:pt x="10249" y="713279"/>
                  <a:pt x="30844" y="991306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85ED9DF0-4282-48F8-B7E7-FF539393A0FA}"/>
              </a:ext>
            </a:extLst>
          </p:cNvPr>
          <p:cNvGrpSpPr/>
          <p:nvPr/>
        </p:nvGrpSpPr>
        <p:grpSpPr>
          <a:xfrm>
            <a:off x="513297" y="2409582"/>
            <a:ext cx="639879" cy="707886"/>
            <a:chOff x="513297" y="2409582"/>
            <a:chExt cx="639879" cy="707886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28304891-AE91-401C-90F2-A48D700250DC}"/>
                </a:ext>
              </a:extLst>
            </p:cNvPr>
            <p:cNvSpPr/>
            <p:nvPr/>
          </p:nvSpPr>
          <p:spPr>
            <a:xfrm>
              <a:off x="567439" y="2566720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410A9072-1A2F-4540-9B09-5ED81434BE8C}"/>
                </a:ext>
              </a:extLst>
            </p:cNvPr>
            <p:cNvSpPr txBox="1"/>
            <p:nvPr/>
          </p:nvSpPr>
          <p:spPr>
            <a:xfrm>
              <a:off x="513297" y="2409582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1.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36BB7D94-278D-4528-9F92-C1C82881C0CD}"/>
              </a:ext>
            </a:extLst>
          </p:cNvPr>
          <p:cNvGrpSpPr/>
          <p:nvPr/>
        </p:nvGrpSpPr>
        <p:grpSpPr>
          <a:xfrm>
            <a:off x="3666421" y="3255614"/>
            <a:ext cx="793920" cy="707886"/>
            <a:chOff x="3609976" y="2860499"/>
            <a:chExt cx="793920" cy="707886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8B631FAE-6036-444B-A675-71BFF8FB96D8}"/>
                </a:ext>
              </a:extLst>
            </p:cNvPr>
            <p:cNvSpPr/>
            <p:nvPr/>
          </p:nvSpPr>
          <p:spPr>
            <a:xfrm>
              <a:off x="3706491" y="3014850"/>
              <a:ext cx="442947" cy="506820"/>
            </a:xfrm>
            <a:custGeom>
              <a:avLst/>
              <a:gdLst>
                <a:gd name="connsiteX0" fmla="*/ 285137 w 732289"/>
                <a:gd name="connsiteY0" fmla="*/ 5845 h 627977"/>
                <a:gd name="connsiteX1" fmla="*/ 29105 w 732289"/>
                <a:gd name="connsiteY1" fmla="*/ 286261 h 627977"/>
                <a:gd name="connsiteX2" fmla="*/ 41297 w 732289"/>
                <a:gd name="connsiteY2" fmla="*/ 542293 h 627977"/>
                <a:gd name="connsiteX3" fmla="*/ 346097 w 732289"/>
                <a:gd name="connsiteY3" fmla="*/ 627637 h 627977"/>
                <a:gd name="connsiteX4" fmla="*/ 663089 w 732289"/>
                <a:gd name="connsiteY4" fmla="*/ 517909 h 627977"/>
                <a:gd name="connsiteX5" fmla="*/ 699665 w 732289"/>
                <a:gd name="connsiteY5" fmla="*/ 127765 h 627977"/>
                <a:gd name="connsiteX6" fmla="*/ 285137 w 732289"/>
                <a:gd name="connsiteY6" fmla="*/ 5845 h 62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32289" h="627977">
                  <a:moveTo>
                    <a:pt x="285137" y="5845"/>
                  </a:moveTo>
                  <a:cubicBezTo>
                    <a:pt x="173377" y="32261"/>
                    <a:pt x="69745" y="196853"/>
                    <a:pt x="29105" y="286261"/>
                  </a:cubicBezTo>
                  <a:cubicBezTo>
                    <a:pt x="-11535" y="375669"/>
                    <a:pt x="-11535" y="485397"/>
                    <a:pt x="41297" y="542293"/>
                  </a:cubicBezTo>
                  <a:cubicBezTo>
                    <a:pt x="94129" y="599189"/>
                    <a:pt x="242465" y="631701"/>
                    <a:pt x="346097" y="627637"/>
                  </a:cubicBezTo>
                  <a:cubicBezTo>
                    <a:pt x="449729" y="623573"/>
                    <a:pt x="604161" y="601221"/>
                    <a:pt x="663089" y="517909"/>
                  </a:cubicBezTo>
                  <a:cubicBezTo>
                    <a:pt x="722017" y="434597"/>
                    <a:pt x="764689" y="209045"/>
                    <a:pt x="699665" y="127765"/>
                  </a:cubicBezTo>
                  <a:cubicBezTo>
                    <a:pt x="634641" y="46485"/>
                    <a:pt x="396897" y="-20571"/>
                    <a:pt x="285137" y="5845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A0996DD3-5636-463C-AD3A-349A9ED9303D}"/>
                </a:ext>
              </a:extLst>
            </p:cNvPr>
            <p:cNvSpPr txBox="1"/>
            <p:nvPr/>
          </p:nvSpPr>
          <p:spPr>
            <a:xfrm>
              <a:off x="3609976" y="2860499"/>
              <a:ext cx="79392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2.</a:t>
              </a:r>
            </a:p>
          </p:txBody>
        </p:sp>
      </p:grpSp>
      <p:grpSp>
        <p:nvGrpSpPr>
          <p:cNvPr id="25" name="Groupe 24">
            <a:extLst>
              <a:ext uri="{FF2B5EF4-FFF2-40B4-BE49-F238E27FC236}">
                <a16:creationId xmlns:a16="http://schemas.microsoft.com/office/drawing/2014/main" id="{53BE32C2-EAD6-45C2-ADE2-885C07C23093}"/>
              </a:ext>
            </a:extLst>
          </p:cNvPr>
          <p:cNvGrpSpPr/>
          <p:nvPr/>
        </p:nvGrpSpPr>
        <p:grpSpPr>
          <a:xfrm>
            <a:off x="88183" y="4112742"/>
            <a:ext cx="853513" cy="707887"/>
            <a:chOff x="102696" y="3923344"/>
            <a:chExt cx="853513" cy="707887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BEA90695-86F7-4109-9262-55C5B10934EA}"/>
                </a:ext>
              </a:extLst>
            </p:cNvPr>
            <p:cNvSpPr/>
            <p:nvPr/>
          </p:nvSpPr>
          <p:spPr>
            <a:xfrm>
              <a:off x="102696" y="4136659"/>
              <a:ext cx="625964" cy="471271"/>
            </a:xfrm>
            <a:custGeom>
              <a:avLst/>
              <a:gdLst>
                <a:gd name="connsiteX0" fmla="*/ 374441 w 704047"/>
                <a:gd name="connsiteY0" fmla="*/ 1279 h 539101"/>
                <a:gd name="connsiteX1" fmla="*/ 215945 w 704047"/>
                <a:gd name="connsiteY1" fmla="*/ 37855 h 539101"/>
                <a:gd name="connsiteX2" fmla="*/ 33065 w 704047"/>
                <a:gd name="connsiteY2" fmla="*/ 159775 h 539101"/>
                <a:gd name="connsiteX3" fmla="*/ 20873 w 704047"/>
                <a:gd name="connsiteY3" fmla="*/ 379231 h 539101"/>
                <a:gd name="connsiteX4" fmla="*/ 252521 w 704047"/>
                <a:gd name="connsiteY4" fmla="*/ 525535 h 539101"/>
                <a:gd name="connsiteX5" fmla="*/ 557321 w 704047"/>
                <a:gd name="connsiteY5" fmla="*/ 513343 h 539101"/>
                <a:gd name="connsiteX6" fmla="*/ 703625 w 704047"/>
                <a:gd name="connsiteY6" fmla="*/ 354847 h 539101"/>
                <a:gd name="connsiteX7" fmla="*/ 593897 w 704047"/>
                <a:gd name="connsiteY7" fmla="*/ 74431 h 539101"/>
                <a:gd name="connsiteX8" fmla="*/ 374441 w 704047"/>
                <a:gd name="connsiteY8" fmla="*/ 1279 h 539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4047" h="539101">
                  <a:moveTo>
                    <a:pt x="374441" y="1279"/>
                  </a:moveTo>
                  <a:cubicBezTo>
                    <a:pt x="311449" y="-4817"/>
                    <a:pt x="272841" y="11439"/>
                    <a:pt x="215945" y="37855"/>
                  </a:cubicBezTo>
                  <a:cubicBezTo>
                    <a:pt x="159049" y="64271"/>
                    <a:pt x="65577" y="102879"/>
                    <a:pt x="33065" y="159775"/>
                  </a:cubicBezTo>
                  <a:cubicBezTo>
                    <a:pt x="553" y="216671"/>
                    <a:pt x="-15703" y="318271"/>
                    <a:pt x="20873" y="379231"/>
                  </a:cubicBezTo>
                  <a:cubicBezTo>
                    <a:pt x="57449" y="440191"/>
                    <a:pt x="163113" y="503183"/>
                    <a:pt x="252521" y="525535"/>
                  </a:cubicBezTo>
                  <a:cubicBezTo>
                    <a:pt x="341929" y="547887"/>
                    <a:pt x="482137" y="541791"/>
                    <a:pt x="557321" y="513343"/>
                  </a:cubicBezTo>
                  <a:cubicBezTo>
                    <a:pt x="632505" y="484895"/>
                    <a:pt x="697529" y="427999"/>
                    <a:pt x="703625" y="354847"/>
                  </a:cubicBezTo>
                  <a:cubicBezTo>
                    <a:pt x="709721" y="281695"/>
                    <a:pt x="648761" y="133359"/>
                    <a:pt x="593897" y="74431"/>
                  </a:cubicBezTo>
                  <a:cubicBezTo>
                    <a:pt x="539033" y="15503"/>
                    <a:pt x="437433" y="7375"/>
                    <a:pt x="374441" y="1279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8AA99CB-8EAD-46B9-9252-B20C7FDAC5B6}"/>
                </a:ext>
              </a:extLst>
            </p:cNvPr>
            <p:cNvSpPr txBox="1"/>
            <p:nvPr/>
          </p:nvSpPr>
          <p:spPr>
            <a:xfrm>
              <a:off x="191648" y="3923344"/>
              <a:ext cx="764561" cy="707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3.</a:t>
              </a:r>
            </a:p>
          </p:txBody>
        </p:sp>
      </p:grpSp>
      <p:grpSp>
        <p:nvGrpSpPr>
          <p:cNvPr id="31" name="Groupe 30">
            <a:extLst>
              <a:ext uri="{FF2B5EF4-FFF2-40B4-BE49-F238E27FC236}">
                <a16:creationId xmlns:a16="http://schemas.microsoft.com/office/drawing/2014/main" id="{880792F1-2A8A-4DFD-90E4-8CC858974DE1}"/>
              </a:ext>
            </a:extLst>
          </p:cNvPr>
          <p:cNvGrpSpPr/>
          <p:nvPr/>
        </p:nvGrpSpPr>
        <p:grpSpPr>
          <a:xfrm>
            <a:off x="3499781" y="4846460"/>
            <a:ext cx="793918" cy="707886"/>
            <a:chOff x="3908154" y="5431064"/>
            <a:chExt cx="793918" cy="707886"/>
          </a:xfrm>
        </p:grpSpPr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46FDBAF5-5D7C-41CB-83AB-A0DDC2C572E3}"/>
                </a:ext>
              </a:extLst>
            </p:cNvPr>
            <p:cNvSpPr/>
            <p:nvPr/>
          </p:nvSpPr>
          <p:spPr>
            <a:xfrm>
              <a:off x="3949375" y="5481035"/>
              <a:ext cx="510747" cy="606692"/>
            </a:xfrm>
            <a:custGeom>
              <a:avLst/>
              <a:gdLst>
                <a:gd name="connsiteX0" fmla="*/ 291942 w 622578"/>
                <a:gd name="connsiteY0" fmla="*/ 17170 h 675538"/>
                <a:gd name="connsiteX1" fmla="*/ 48102 w 622578"/>
                <a:gd name="connsiteY1" fmla="*/ 187858 h 675538"/>
                <a:gd name="connsiteX2" fmla="*/ 23718 w 622578"/>
                <a:gd name="connsiteY2" fmla="*/ 517042 h 675538"/>
                <a:gd name="connsiteX3" fmla="*/ 316326 w 622578"/>
                <a:gd name="connsiteY3" fmla="*/ 675538 h 675538"/>
                <a:gd name="connsiteX4" fmla="*/ 535782 w 622578"/>
                <a:gd name="connsiteY4" fmla="*/ 517042 h 675538"/>
                <a:gd name="connsiteX5" fmla="*/ 621126 w 622578"/>
                <a:gd name="connsiteY5" fmla="*/ 224434 h 675538"/>
                <a:gd name="connsiteX6" fmla="*/ 474822 w 622578"/>
                <a:gd name="connsiteY6" fmla="*/ 29362 h 675538"/>
                <a:gd name="connsiteX7" fmla="*/ 291942 w 622578"/>
                <a:gd name="connsiteY7" fmla="*/ 17170 h 675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2578" h="675538">
                  <a:moveTo>
                    <a:pt x="291942" y="17170"/>
                  </a:moveTo>
                  <a:cubicBezTo>
                    <a:pt x="220822" y="43586"/>
                    <a:pt x="92806" y="104546"/>
                    <a:pt x="48102" y="187858"/>
                  </a:cubicBezTo>
                  <a:cubicBezTo>
                    <a:pt x="3398" y="271170"/>
                    <a:pt x="-20986" y="435762"/>
                    <a:pt x="23718" y="517042"/>
                  </a:cubicBezTo>
                  <a:cubicBezTo>
                    <a:pt x="68422" y="598322"/>
                    <a:pt x="230982" y="675538"/>
                    <a:pt x="316326" y="675538"/>
                  </a:cubicBezTo>
                  <a:cubicBezTo>
                    <a:pt x="401670" y="675538"/>
                    <a:pt x="484982" y="592226"/>
                    <a:pt x="535782" y="517042"/>
                  </a:cubicBezTo>
                  <a:cubicBezTo>
                    <a:pt x="586582" y="441858"/>
                    <a:pt x="631286" y="305714"/>
                    <a:pt x="621126" y="224434"/>
                  </a:cubicBezTo>
                  <a:cubicBezTo>
                    <a:pt x="610966" y="143154"/>
                    <a:pt x="525622" y="63906"/>
                    <a:pt x="474822" y="29362"/>
                  </a:cubicBezTo>
                  <a:cubicBezTo>
                    <a:pt x="424022" y="-5182"/>
                    <a:pt x="363062" y="-9246"/>
                    <a:pt x="291942" y="1717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490F138A-7FEC-4A6F-8705-92FA3015A90E}"/>
                </a:ext>
              </a:extLst>
            </p:cNvPr>
            <p:cNvSpPr txBox="1"/>
            <p:nvPr/>
          </p:nvSpPr>
          <p:spPr>
            <a:xfrm>
              <a:off x="3908154" y="5431064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4.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F8B24BF2-9294-4579-95D8-6FE776FF23F3}"/>
              </a:ext>
            </a:extLst>
          </p:cNvPr>
          <p:cNvGrpSpPr/>
          <p:nvPr/>
        </p:nvGrpSpPr>
        <p:grpSpPr>
          <a:xfrm>
            <a:off x="284926" y="6088065"/>
            <a:ext cx="772990" cy="707886"/>
            <a:chOff x="284926" y="6088065"/>
            <a:chExt cx="772990" cy="707886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C2F52375-602B-44B2-B48F-93A52D580252}"/>
                </a:ext>
              </a:extLst>
            </p:cNvPr>
            <p:cNvSpPr/>
            <p:nvPr/>
          </p:nvSpPr>
          <p:spPr>
            <a:xfrm>
              <a:off x="284926" y="6176325"/>
              <a:ext cx="635848" cy="558733"/>
            </a:xfrm>
            <a:custGeom>
              <a:avLst/>
              <a:gdLst>
                <a:gd name="connsiteX0" fmla="*/ 283934 w 674078"/>
                <a:gd name="connsiteY0" fmla="*/ 8140 h 570727"/>
                <a:gd name="connsiteX1" fmla="*/ 40094 w 674078"/>
                <a:gd name="connsiteY1" fmla="*/ 142252 h 570727"/>
                <a:gd name="connsiteX2" fmla="*/ 15710 w 674078"/>
                <a:gd name="connsiteY2" fmla="*/ 398284 h 570727"/>
                <a:gd name="connsiteX3" fmla="*/ 198590 w 674078"/>
                <a:gd name="connsiteY3" fmla="*/ 556780 h 570727"/>
                <a:gd name="connsiteX4" fmla="*/ 539966 w 674078"/>
                <a:gd name="connsiteY4" fmla="*/ 532396 h 570727"/>
                <a:gd name="connsiteX5" fmla="*/ 674078 w 674078"/>
                <a:gd name="connsiteY5" fmla="*/ 288556 h 570727"/>
                <a:gd name="connsiteX6" fmla="*/ 539966 w 674078"/>
                <a:gd name="connsiteY6" fmla="*/ 44716 h 570727"/>
                <a:gd name="connsiteX7" fmla="*/ 283934 w 674078"/>
                <a:gd name="connsiteY7" fmla="*/ 8140 h 57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4078" h="570727">
                  <a:moveTo>
                    <a:pt x="283934" y="8140"/>
                  </a:moveTo>
                  <a:cubicBezTo>
                    <a:pt x="200622" y="24396"/>
                    <a:pt x="84798" y="77228"/>
                    <a:pt x="40094" y="142252"/>
                  </a:cubicBezTo>
                  <a:cubicBezTo>
                    <a:pt x="-4610" y="207276"/>
                    <a:pt x="-10706" y="329196"/>
                    <a:pt x="15710" y="398284"/>
                  </a:cubicBezTo>
                  <a:cubicBezTo>
                    <a:pt x="42126" y="467372"/>
                    <a:pt x="111214" y="534428"/>
                    <a:pt x="198590" y="556780"/>
                  </a:cubicBezTo>
                  <a:cubicBezTo>
                    <a:pt x="285966" y="579132"/>
                    <a:pt x="460718" y="577100"/>
                    <a:pt x="539966" y="532396"/>
                  </a:cubicBezTo>
                  <a:cubicBezTo>
                    <a:pt x="619214" y="487692"/>
                    <a:pt x="674078" y="369836"/>
                    <a:pt x="674078" y="288556"/>
                  </a:cubicBezTo>
                  <a:cubicBezTo>
                    <a:pt x="674078" y="207276"/>
                    <a:pt x="604990" y="91452"/>
                    <a:pt x="539966" y="44716"/>
                  </a:cubicBezTo>
                  <a:cubicBezTo>
                    <a:pt x="474942" y="-2020"/>
                    <a:pt x="367246" y="-8116"/>
                    <a:pt x="283934" y="8140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>
                <a:solidFill>
                  <a:srgbClr val="B00000"/>
                </a:solidFill>
              </a:endParaRP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94908D76-AA41-4296-8F7C-5C38E3C1A90F}"/>
                </a:ext>
              </a:extLst>
            </p:cNvPr>
            <p:cNvSpPr txBox="1"/>
            <p:nvPr/>
          </p:nvSpPr>
          <p:spPr>
            <a:xfrm>
              <a:off x="293357" y="6088065"/>
              <a:ext cx="7645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5.</a:t>
              </a:r>
            </a:p>
          </p:txBody>
        </p: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BCB3E5B2-EBF1-4F72-ABA5-F7E2C070F688}"/>
              </a:ext>
            </a:extLst>
          </p:cNvPr>
          <p:cNvGrpSpPr/>
          <p:nvPr/>
        </p:nvGrpSpPr>
        <p:grpSpPr>
          <a:xfrm>
            <a:off x="508551" y="7758072"/>
            <a:ext cx="858545" cy="746088"/>
            <a:chOff x="508551" y="7758072"/>
            <a:chExt cx="858545" cy="746088"/>
          </a:xfrm>
        </p:grpSpPr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023F7D94-7E40-4C39-B90F-90CB53F42A59}"/>
                </a:ext>
              </a:extLst>
            </p:cNvPr>
            <p:cNvSpPr/>
            <p:nvPr/>
          </p:nvSpPr>
          <p:spPr>
            <a:xfrm rot="18265262">
              <a:off x="568035" y="7911407"/>
              <a:ext cx="533269" cy="652238"/>
            </a:xfrm>
            <a:custGeom>
              <a:avLst/>
              <a:gdLst>
                <a:gd name="connsiteX0" fmla="*/ 234606 w 612763"/>
                <a:gd name="connsiteY0" fmla="*/ 101262 h 666239"/>
                <a:gd name="connsiteX1" fmla="*/ 51726 w 612763"/>
                <a:gd name="connsiteY1" fmla="*/ 308526 h 666239"/>
                <a:gd name="connsiteX2" fmla="*/ 15150 w 612763"/>
                <a:gd name="connsiteY2" fmla="*/ 576750 h 666239"/>
                <a:gd name="connsiteX3" fmla="*/ 271182 w 612763"/>
                <a:gd name="connsiteY3" fmla="*/ 662094 h 666239"/>
                <a:gd name="connsiteX4" fmla="*/ 502830 w 612763"/>
                <a:gd name="connsiteY4" fmla="*/ 467022 h 666239"/>
                <a:gd name="connsiteX5" fmla="*/ 612558 w 612763"/>
                <a:gd name="connsiteY5" fmla="*/ 210990 h 666239"/>
                <a:gd name="connsiteX6" fmla="*/ 478446 w 612763"/>
                <a:gd name="connsiteY6" fmla="*/ 3726 h 666239"/>
                <a:gd name="connsiteX7" fmla="*/ 234606 w 612763"/>
                <a:gd name="connsiteY7" fmla="*/ 101262 h 66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763" h="666239">
                  <a:moveTo>
                    <a:pt x="234606" y="101262"/>
                  </a:moveTo>
                  <a:cubicBezTo>
                    <a:pt x="163486" y="152062"/>
                    <a:pt x="88302" y="229278"/>
                    <a:pt x="51726" y="308526"/>
                  </a:cubicBezTo>
                  <a:cubicBezTo>
                    <a:pt x="15150" y="387774"/>
                    <a:pt x="-21426" y="517822"/>
                    <a:pt x="15150" y="576750"/>
                  </a:cubicBezTo>
                  <a:cubicBezTo>
                    <a:pt x="51726" y="635678"/>
                    <a:pt x="189902" y="680382"/>
                    <a:pt x="271182" y="662094"/>
                  </a:cubicBezTo>
                  <a:cubicBezTo>
                    <a:pt x="352462" y="643806"/>
                    <a:pt x="445934" y="542206"/>
                    <a:pt x="502830" y="467022"/>
                  </a:cubicBezTo>
                  <a:cubicBezTo>
                    <a:pt x="559726" y="391838"/>
                    <a:pt x="616622" y="288206"/>
                    <a:pt x="612558" y="210990"/>
                  </a:cubicBezTo>
                  <a:cubicBezTo>
                    <a:pt x="608494" y="133774"/>
                    <a:pt x="543470" y="24046"/>
                    <a:pt x="478446" y="3726"/>
                  </a:cubicBezTo>
                  <a:cubicBezTo>
                    <a:pt x="413422" y="-16594"/>
                    <a:pt x="305726" y="50462"/>
                    <a:pt x="234606" y="101262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9EEB22B3-0382-431B-8CBD-64A827A21548}"/>
                </a:ext>
              </a:extLst>
            </p:cNvPr>
            <p:cNvSpPr txBox="1"/>
            <p:nvPr/>
          </p:nvSpPr>
          <p:spPr>
            <a:xfrm>
              <a:off x="573178" y="7758072"/>
              <a:ext cx="7939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6.</a:t>
              </a:r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3750DD3C-AF7F-403A-898F-549411AFF455}"/>
              </a:ext>
            </a:extLst>
          </p:cNvPr>
          <p:cNvSpPr txBox="1"/>
          <p:nvPr/>
        </p:nvSpPr>
        <p:spPr>
          <a:xfrm>
            <a:off x="1111234" y="2556860"/>
            <a:ext cx="271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log in to my personnal space on </a:t>
            </a:r>
            <a:r>
              <a:rPr lang="fr-FR" sz="1400" dirty="0">
                <a:latin typeface="Bahnschrift Light SemiCondensed" panose="020B0502040204020203" pitchFamily="34" charset="0"/>
                <a:hlinkClick r:id="rId4"/>
              </a:rPr>
              <a:t>ADUM</a:t>
            </a:r>
            <a:r>
              <a:rPr lang="fr-FR" sz="1400" dirty="0">
                <a:latin typeface="Bahnschrift Light SemiCondensed" panose="020B0502040204020203" pitchFamily="34" charset="0"/>
              </a:rPr>
              <a:t> (website available in English).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F5E6D14-7DDC-4B38-860B-57C893160DEB}"/>
              </a:ext>
            </a:extLst>
          </p:cNvPr>
          <p:cNvSpPr txBox="1"/>
          <p:nvPr/>
        </p:nvSpPr>
        <p:spPr>
          <a:xfrm>
            <a:off x="4208829" y="3303638"/>
            <a:ext cx="2496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From my dashboard I select </a:t>
            </a:r>
            <a:r>
              <a:rPr lang="fr-FR" sz="1400" b="1" dirty="0">
                <a:latin typeface="Bahnschrift Light SemiCondensed" panose="020B0502040204020203" pitchFamily="34" charset="0"/>
              </a:rPr>
              <a:t>« I would like to re-</a:t>
            </a:r>
            <a:r>
              <a:rPr lang="fr-FR" sz="1400" b="1" dirty="0" err="1">
                <a:latin typeface="Bahnschrift Light SemiCondensed" panose="020B0502040204020203" pitchFamily="34" charset="0"/>
              </a:rPr>
              <a:t>register</a:t>
            </a:r>
            <a:r>
              <a:rPr lang="fr-FR" sz="1400" b="1" dirty="0">
                <a:latin typeface="Bahnschrift Light SemiCondensed" panose="020B0502040204020203" pitchFamily="34" charset="0"/>
              </a:rPr>
              <a:t> ».</a:t>
            </a:r>
            <a:endParaRPr lang="fr-FR" sz="1400" dirty="0">
              <a:latin typeface="Bahnschrift Light SemiCondensed" panose="020B0502040204020203" pitchFamily="34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F514DBD-A956-4C5A-96C3-B501E873EC3B}"/>
              </a:ext>
            </a:extLst>
          </p:cNvPr>
          <p:cNvSpPr txBox="1"/>
          <p:nvPr/>
        </p:nvSpPr>
        <p:spPr>
          <a:xfrm>
            <a:off x="688806" y="4251652"/>
            <a:ext cx="2669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</a:t>
            </a:r>
            <a:r>
              <a:rPr lang="fr-FR" sz="1400" b="1" dirty="0">
                <a:latin typeface="Bahnschrift Light SemiCondensed" panose="020B0502040204020203" pitchFamily="34" charset="0"/>
              </a:rPr>
              <a:t>check and update </a:t>
            </a:r>
            <a:r>
              <a:rPr lang="fr-FR" sz="1400" dirty="0">
                <a:latin typeface="Bahnschrift Light SemiCondensed" panose="020B0502040204020203" pitchFamily="34" charset="0"/>
              </a:rPr>
              <a:t>the different sections if necessary .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29C79D1D-B3C7-433B-8BD3-00ADA81DFA77}"/>
              </a:ext>
            </a:extLst>
          </p:cNvPr>
          <p:cNvSpPr txBox="1"/>
          <p:nvPr/>
        </p:nvSpPr>
        <p:spPr>
          <a:xfrm>
            <a:off x="4090749" y="4804550"/>
            <a:ext cx="2767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submit the </a:t>
            </a:r>
            <a:r>
              <a:rPr lang="fr-FR" sz="1400" b="1" dirty="0">
                <a:latin typeface="Bahnschrift Light SemiCondensed" panose="020B0502040204020203" pitchFamily="34" charset="0"/>
              </a:rPr>
              <a:t>supporting documents to be provided </a:t>
            </a:r>
            <a:r>
              <a:rPr lang="fr-FR" sz="1400" dirty="0">
                <a:latin typeface="Bahnschrift Light SemiCondensed" panose="020B0502040204020203" pitchFamily="34" charset="0"/>
              </a:rPr>
              <a:t>in the expected order.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6EC7A67-50E4-4C7A-87E8-C176404D173F}"/>
              </a:ext>
            </a:extLst>
          </p:cNvPr>
          <p:cNvSpPr txBox="1"/>
          <p:nvPr/>
        </p:nvSpPr>
        <p:spPr>
          <a:xfrm>
            <a:off x="920002" y="6125961"/>
            <a:ext cx="21844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I click on « Transmission of data » in the section « I complete the procedure ».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7BEEF324-69A1-4EC3-A383-442EB5A2233F}"/>
              </a:ext>
            </a:extLst>
          </p:cNvPr>
          <p:cNvSpPr txBox="1"/>
          <p:nvPr/>
        </p:nvSpPr>
        <p:spPr>
          <a:xfrm>
            <a:off x="1062452" y="8043724"/>
            <a:ext cx="2478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 I receive an information e-mail :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EFBEAAC-D6DC-4928-8681-49037C02E2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1" y="162290"/>
            <a:ext cx="1062052" cy="651215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9DA507A3-6DB2-4475-B33B-7A32A5C68356}"/>
              </a:ext>
            </a:extLst>
          </p:cNvPr>
          <p:cNvSpPr txBox="1"/>
          <p:nvPr/>
        </p:nvSpPr>
        <p:spPr>
          <a:xfrm>
            <a:off x="1368037" y="339638"/>
            <a:ext cx="5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600" b="1"/>
            </a:lvl1pPr>
          </a:lstStyle>
          <a:p>
            <a:r>
              <a:rPr lang="fr-FR" sz="2000" b="0" dirty="0" err="1">
                <a:latin typeface="Bahnschrift" panose="020B0502040204020203" pitchFamily="34" charset="0"/>
              </a:rPr>
              <a:t>Practical</a:t>
            </a:r>
            <a:r>
              <a:rPr lang="fr-FR" sz="2000" b="0" dirty="0">
                <a:latin typeface="Bahnschrift" panose="020B0502040204020203" pitchFamily="34" charset="0"/>
              </a:rPr>
              <a:t> registration </a:t>
            </a:r>
            <a:r>
              <a:rPr lang="fr-FR" sz="2000" b="0" dirty="0" err="1">
                <a:latin typeface="Bahnschrift" panose="020B0502040204020203" pitchFamily="34" charset="0"/>
              </a:rPr>
              <a:t>sheet</a:t>
            </a:r>
            <a:r>
              <a:rPr lang="fr-FR" sz="2000" b="0" dirty="0">
                <a:latin typeface="Bahnschrift" panose="020B0502040204020203" pitchFamily="34" charset="0"/>
              </a:rPr>
              <a:t> for the 2nd </a:t>
            </a:r>
            <a:r>
              <a:rPr lang="fr-FR" sz="2000" b="0" dirty="0" err="1">
                <a:latin typeface="Bahnschrift" panose="020B0502040204020203" pitchFamily="34" charset="0"/>
              </a:rPr>
              <a:t>year</a:t>
            </a:r>
            <a:r>
              <a:rPr lang="fr-FR" sz="2000" b="0" dirty="0">
                <a:latin typeface="Bahnschrift" panose="020B0502040204020203" pitchFamily="34" charset="0"/>
              </a:rPr>
              <a:t> </a:t>
            </a:r>
          </a:p>
          <a:p>
            <a:r>
              <a:rPr lang="fr-FR" sz="2000" b="0" dirty="0">
                <a:latin typeface="Bahnschrift" panose="020B0502040204020203" pitchFamily="34" charset="0"/>
              </a:rPr>
              <a:t>of PhD and more at the </a:t>
            </a:r>
            <a:r>
              <a:rPr lang="fr-FR" sz="2000" b="0" dirty="0" err="1">
                <a:latin typeface="Bahnschrift" panose="020B0502040204020203" pitchFamily="34" charset="0"/>
              </a:rPr>
              <a:t>University</a:t>
            </a:r>
            <a:r>
              <a:rPr lang="fr-FR" sz="2000" b="0" dirty="0">
                <a:latin typeface="Bahnschrift" panose="020B0502040204020203" pitchFamily="34" charset="0"/>
              </a:rPr>
              <a:t> of Poitiers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3F7EC138-18CE-4453-93C9-5CA9BFA3A43B}"/>
              </a:ext>
            </a:extLst>
          </p:cNvPr>
          <p:cNvSpPr txBox="1"/>
          <p:nvPr/>
        </p:nvSpPr>
        <p:spPr>
          <a:xfrm>
            <a:off x="2490212" y="1353687"/>
            <a:ext cx="2310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>
                <a:solidFill>
                  <a:srgbClr val="B00000"/>
                </a:solidFill>
                <a:latin typeface="Fredoka One" panose="02000000000000000000" pitchFamily="2" charset="0"/>
              </a:defRPr>
            </a:lvl1pPr>
          </a:lstStyle>
          <a:p>
            <a:pPr algn="l"/>
            <a:r>
              <a:rPr lang="fr-FR" sz="1600" b="1" dirty="0">
                <a:solidFill>
                  <a:schemeClr val="tx1"/>
                </a:solidFill>
                <a:latin typeface="Bahnschrift" panose="020B0502040204020203" pitchFamily="34" charset="0"/>
              </a:rPr>
              <a:t>As a PhD </a:t>
            </a:r>
            <a:r>
              <a:rPr lang="fr-FR" sz="1600" b="1" dirty="0" err="1">
                <a:solidFill>
                  <a:schemeClr val="tx1"/>
                </a:solidFill>
                <a:latin typeface="Bahnschrift" panose="020B0502040204020203" pitchFamily="34" charset="0"/>
              </a:rPr>
              <a:t>student</a:t>
            </a:r>
            <a:endParaRPr lang="fr-FR" sz="1600" b="1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pic>
        <p:nvPicPr>
          <p:cNvPr id="1028" name="Picture 4" descr="Étudiant">
            <a:extLst>
              <a:ext uri="{FF2B5EF4-FFF2-40B4-BE49-F238E27FC236}">
                <a16:creationId xmlns:a16="http://schemas.microsoft.com/office/drawing/2014/main" id="{F74E4900-1B0C-487C-9939-D46267F35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663" y="1509947"/>
            <a:ext cx="543425" cy="54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ZoneTexte 59">
            <a:extLst>
              <a:ext uri="{FF2B5EF4-FFF2-40B4-BE49-F238E27FC236}">
                <a16:creationId xmlns:a16="http://schemas.microsoft.com/office/drawing/2014/main" id="{83EF4BA3-72F0-4A4B-A5CA-925D665CFB6A}"/>
              </a:ext>
            </a:extLst>
          </p:cNvPr>
          <p:cNvSpPr txBox="1"/>
          <p:nvPr/>
        </p:nvSpPr>
        <p:spPr>
          <a:xfrm>
            <a:off x="4499124" y="7386898"/>
            <a:ext cx="2408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Bahnschrift Light SemiCondensed" panose="020B0502040204020203" pitchFamily="34" charset="0"/>
              </a:rPr>
              <a:t>My application have been </a:t>
            </a:r>
            <a:r>
              <a:rPr lang="fr-FR" sz="1400" dirty="0" err="1">
                <a:latin typeface="Bahnschrift Light SemiCondensed" panose="020B0502040204020203" pitchFamily="34" charset="0"/>
              </a:rPr>
              <a:t>approved</a:t>
            </a:r>
            <a:r>
              <a:rPr lang="fr-FR" sz="1400" dirty="0">
                <a:latin typeface="Bahnschrift Light SemiCondensed" panose="020B0502040204020203" pitchFamily="34" charset="0"/>
              </a:rPr>
              <a:t>. </a:t>
            </a:r>
            <a:r>
              <a:rPr lang="fr-FR" sz="1400" b="1" dirty="0">
                <a:latin typeface="Bahnschrift Light SemiCondensed" panose="020B0502040204020203" pitchFamily="34" charset="0"/>
              </a:rPr>
              <a:t>I finalize my registration </a:t>
            </a:r>
            <a:r>
              <a:rPr lang="fr-FR" sz="1400" dirty="0">
                <a:latin typeface="Bahnschrift Light SemiCondensed" panose="020B0502040204020203" pitchFamily="34" charset="0"/>
              </a:rPr>
              <a:t>(payment of registration fees and CVEC) according to the procedure that I received by e-mail.</a:t>
            </a:r>
          </a:p>
        </p:txBody>
      </p: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C85972FE-4729-4E67-824F-B736C570B78E}"/>
              </a:ext>
            </a:extLst>
          </p:cNvPr>
          <p:cNvGrpSpPr/>
          <p:nvPr/>
        </p:nvGrpSpPr>
        <p:grpSpPr>
          <a:xfrm>
            <a:off x="3950635" y="7168367"/>
            <a:ext cx="665381" cy="707886"/>
            <a:chOff x="3950635" y="7168367"/>
            <a:chExt cx="665381" cy="707886"/>
          </a:xfrm>
        </p:grpSpPr>
        <p:sp>
          <p:nvSpPr>
            <p:cNvPr id="62" name="Forme libre : forme 61">
              <a:extLst>
                <a:ext uri="{FF2B5EF4-FFF2-40B4-BE49-F238E27FC236}">
                  <a16:creationId xmlns:a16="http://schemas.microsoft.com/office/drawing/2014/main" id="{37A0F546-C168-4F3C-A0A2-06FCCE7CB17D}"/>
                </a:ext>
              </a:extLst>
            </p:cNvPr>
            <p:cNvSpPr/>
            <p:nvPr/>
          </p:nvSpPr>
          <p:spPr>
            <a:xfrm>
              <a:off x="3950635" y="7349115"/>
              <a:ext cx="502541" cy="474536"/>
            </a:xfrm>
            <a:custGeom>
              <a:avLst/>
              <a:gdLst>
                <a:gd name="connsiteX0" fmla="*/ 71438 w 678352"/>
                <a:gd name="connsiteY0" fmla="*/ 75877 h 612835"/>
                <a:gd name="connsiteX1" fmla="*/ 10478 w 678352"/>
                <a:gd name="connsiteY1" fmla="*/ 441637 h 612835"/>
                <a:gd name="connsiteX2" fmla="*/ 242126 w 678352"/>
                <a:gd name="connsiteY2" fmla="*/ 612325 h 612835"/>
                <a:gd name="connsiteX3" fmla="*/ 607886 w 678352"/>
                <a:gd name="connsiteY3" fmla="*/ 478213 h 612835"/>
                <a:gd name="connsiteX4" fmla="*/ 656654 w 678352"/>
                <a:gd name="connsiteY4" fmla="*/ 63685 h 612835"/>
                <a:gd name="connsiteX5" fmla="*/ 351854 w 678352"/>
                <a:gd name="connsiteY5" fmla="*/ 2725 h 612835"/>
                <a:gd name="connsiteX6" fmla="*/ 71438 w 678352"/>
                <a:gd name="connsiteY6" fmla="*/ 75877 h 612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8352" h="612835">
                  <a:moveTo>
                    <a:pt x="71438" y="75877"/>
                  </a:moveTo>
                  <a:cubicBezTo>
                    <a:pt x="14542" y="149029"/>
                    <a:pt x="-17970" y="352229"/>
                    <a:pt x="10478" y="441637"/>
                  </a:cubicBezTo>
                  <a:cubicBezTo>
                    <a:pt x="38926" y="531045"/>
                    <a:pt x="142558" y="606229"/>
                    <a:pt x="242126" y="612325"/>
                  </a:cubicBezTo>
                  <a:cubicBezTo>
                    <a:pt x="341694" y="618421"/>
                    <a:pt x="538798" y="569653"/>
                    <a:pt x="607886" y="478213"/>
                  </a:cubicBezTo>
                  <a:cubicBezTo>
                    <a:pt x="676974" y="386773"/>
                    <a:pt x="699326" y="142933"/>
                    <a:pt x="656654" y="63685"/>
                  </a:cubicBezTo>
                  <a:cubicBezTo>
                    <a:pt x="613982" y="-15563"/>
                    <a:pt x="453454" y="693"/>
                    <a:pt x="351854" y="2725"/>
                  </a:cubicBezTo>
                  <a:cubicBezTo>
                    <a:pt x="250254" y="4757"/>
                    <a:pt x="128334" y="2725"/>
                    <a:pt x="71438" y="75877"/>
                  </a:cubicBezTo>
                  <a:close/>
                </a:path>
              </a:pathLst>
            </a:custGeom>
            <a:solidFill>
              <a:srgbClr val="D7F3F2"/>
            </a:solidFill>
            <a:ln>
              <a:solidFill>
                <a:srgbClr val="D7F3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>
                <a:solidFill>
                  <a:srgbClr val="B00000"/>
                </a:solidFill>
              </a:endParaRPr>
            </a:p>
          </p:txBody>
        </p:sp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D6388A0A-D71E-4BBB-A5EB-B79E906FB054}"/>
                </a:ext>
              </a:extLst>
            </p:cNvPr>
            <p:cNvSpPr txBox="1"/>
            <p:nvPr/>
          </p:nvSpPr>
          <p:spPr>
            <a:xfrm>
              <a:off x="3976137" y="7168367"/>
              <a:ext cx="639879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4000" b="1" dirty="0">
                  <a:solidFill>
                    <a:srgbClr val="32A49F"/>
                  </a:solidFill>
                  <a:latin typeface="Fredoka One" panose="02000000000000000000" pitchFamily="2" charset="0"/>
                </a:rPr>
                <a:t>7.</a:t>
              </a:r>
            </a:p>
          </p:txBody>
        </p:sp>
      </p:grpSp>
      <p:sp>
        <p:nvSpPr>
          <p:cNvPr id="54" name="Forme libre : forme 53">
            <a:extLst>
              <a:ext uri="{FF2B5EF4-FFF2-40B4-BE49-F238E27FC236}">
                <a16:creationId xmlns:a16="http://schemas.microsoft.com/office/drawing/2014/main" id="{10A7E2C7-C454-4314-913F-14BB27C25586}"/>
              </a:ext>
            </a:extLst>
          </p:cNvPr>
          <p:cNvSpPr/>
          <p:nvPr/>
        </p:nvSpPr>
        <p:spPr>
          <a:xfrm>
            <a:off x="723331" y="1965278"/>
            <a:ext cx="887105" cy="600501"/>
          </a:xfrm>
          <a:custGeom>
            <a:avLst/>
            <a:gdLst>
              <a:gd name="connsiteX0" fmla="*/ 887105 w 887105"/>
              <a:gd name="connsiteY0" fmla="*/ 0 h 600501"/>
              <a:gd name="connsiteX1" fmla="*/ 750627 w 887105"/>
              <a:gd name="connsiteY1" fmla="*/ 68238 h 600501"/>
              <a:gd name="connsiteX2" fmla="*/ 641445 w 887105"/>
              <a:gd name="connsiteY2" fmla="*/ 95534 h 600501"/>
              <a:gd name="connsiteX3" fmla="*/ 368490 w 887105"/>
              <a:gd name="connsiteY3" fmla="*/ 81886 h 600501"/>
              <a:gd name="connsiteX4" fmla="*/ 27296 w 887105"/>
              <a:gd name="connsiteY4" fmla="*/ 136477 h 600501"/>
              <a:gd name="connsiteX5" fmla="*/ 0 w 887105"/>
              <a:gd name="connsiteY5" fmla="*/ 191068 h 600501"/>
              <a:gd name="connsiteX6" fmla="*/ 13648 w 887105"/>
              <a:gd name="connsiteY6" fmla="*/ 232012 h 600501"/>
              <a:gd name="connsiteX7" fmla="*/ 81887 w 887105"/>
              <a:gd name="connsiteY7" fmla="*/ 259307 h 600501"/>
              <a:gd name="connsiteX8" fmla="*/ 177421 w 887105"/>
              <a:gd name="connsiteY8" fmla="*/ 327546 h 600501"/>
              <a:gd name="connsiteX9" fmla="*/ 191069 w 887105"/>
              <a:gd name="connsiteY9" fmla="*/ 382137 h 600501"/>
              <a:gd name="connsiteX10" fmla="*/ 136478 w 887105"/>
              <a:gd name="connsiteY10" fmla="*/ 464023 h 600501"/>
              <a:gd name="connsiteX11" fmla="*/ 95535 w 887105"/>
              <a:gd name="connsiteY11" fmla="*/ 504967 h 600501"/>
              <a:gd name="connsiteX12" fmla="*/ 68239 w 887105"/>
              <a:gd name="connsiteY12" fmla="*/ 600501 h 600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87105" h="600501">
                <a:moveTo>
                  <a:pt x="887105" y="0"/>
                </a:moveTo>
                <a:cubicBezTo>
                  <a:pt x="829611" y="34496"/>
                  <a:pt x="814171" y="48686"/>
                  <a:pt x="750627" y="68238"/>
                </a:cubicBezTo>
                <a:cubicBezTo>
                  <a:pt x="714772" y="79270"/>
                  <a:pt x="641445" y="95534"/>
                  <a:pt x="641445" y="95534"/>
                </a:cubicBezTo>
                <a:cubicBezTo>
                  <a:pt x="550460" y="90985"/>
                  <a:pt x="459589" y="81886"/>
                  <a:pt x="368490" y="81886"/>
                </a:cubicBezTo>
                <a:cubicBezTo>
                  <a:pt x="225120" y="81886"/>
                  <a:pt x="105145" y="27489"/>
                  <a:pt x="27296" y="136477"/>
                </a:cubicBezTo>
                <a:cubicBezTo>
                  <a:pt x="15471" y="153032"/>
                  <a:pt x="9099" y="172871"/>
                  <a:pt x="0" y="191068"/>
                </a:cubicBezTo>
                <a:cubicBezTo>
                  <a:pt x="4549" y="204716"/>
                  <a:pt x="2596" y="222802"/>
                  <a:pt x="13648" y="232012"/>
                </a:cubicBezTo>
                <a:cubicBezTo>
                  <a:pt x="32468" y="247696"/>
                  <a:pt x="59500" y="249357"/>
                  <a:pt x="81887" y="259307"/>
                </a:cubicBezTo>
                <a:cubicBezTo>
                  <a:pt x="146554" y="288048"/>
                  <a:pt x="128910" y="279035"/>
                  <a:pt x="177421" y="327546"/>
                </a:cubicBezTo>
                <a:cubicBezTo>
                  <a:pt x="181970" y="345743"/>
                  <a:pt x="191069" y="363380"/>
                  <a:pt x="191069" y="382137"/>
                </a:cubicBezTo>
                <a:cubicBezTo>
                  <a:pt x="191069" y="448731"/>
                  <a:pt x="177614" y="429742"/>
                  <a:pt x="136478" y="464023"/>
                </a:cubicBezTo>
                <a:cubicBezTo>
                  <a:pt x="121651" y="476379"/>
                  <a:pt x="109183" y="491319"/>
                  <a:pt x="95535" y="504967"/>
                </a:cubicBezTo>
                <a:cubicBezTo>
                  <a:pt x="75955" y="563704"/>
                  <a:pt x="85376" y="531954"/>
                  <a:pt x="68239" y="600501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orme libre : forme 56">
            <a:extLst>
              <a:ext uri="{FF2B5EF4-FFF2-40B4-BE49-F238E27FC236}">
                <a16:creationId xmlns:a16="http://schemas.microsoft.com/office/drawing/2014/main" id="{BA48AB6D-EADD-4CFF-8346-F827ED9277D7}"/>
              </a:ext>
            </a:extLst>
          </p:cNvPr>
          <p:cNvSpPr/>
          <p:nvPr/>
        </p:nvSpPr>
        <p:spPr>
          <a:xfrm>
            <a:off x="941696" y="3016155"/>
            <a:ext cx="2811438" cy="430948"/>
          </a:xfrm>
          <a:custGeom>
            <a:avLst/>
            <a:gdLst>
              <a:gd name="connsiteX0" fmla="*/ 0 w 2811438"/>
              <a:gd name="connsiteY0" fmla="*/ 0 h 430948"/>
              <a:gd name="connsiteX1" fmla="*/ 177420 w 2811438"/>
              <a:gd name="connsiteY1" fmla="*/ 109182 h 430948"/>
              <a:gd name="connsiteX2" fmla="*/ 218364 w 2811438"/>
              <a:gd name="connsiteY2" fmla="*/ 150126 h 430948"/>
              <a:gd name="connsiteX3" fmla="*/ 286603 w 2811438"/>
              <a:gd name="connsiteY3" fmla="*/ 177421 h 430948"/>
              <a:gd name="connsiteX4" fmla="*/ 464023 w 2811438"/>
              <a:gd name="connsiteY4" fmla="*/ 204717 h 430948"/>
              <a:gd name="connsiteX5" fmla="*/ 941695 w 2811438"/>
              <a:gd name="connsiteY5" fmla="*/ 191069 h 430948"/>
              <a:gd name="connsiteX6" fmla="*/ 1023582 w 2811438"/>
              <a:gd name="connsiteY6" fmla="*/ 177421 h 430948"/>
              <a:gd name="connsiteX7" fmla="*/ 1173707 w 2811438"/>
              <a:gd name="connsiteY7" fmla="*/ 163773 h 430948"/>
              <a:gd name="connsiteX8" fmla="*/ 1337480 w 2811438"/>
              <a:gd name="connsiteY8" fmla="*/ 177421 h 430948"/>
              <a:gd name="connsiteX9" fmla="*/ 1419367 w 2811438"/>
              <a:gd name="connsiteY9" fmla="*/ 218364 h 430948"/>
              <a:gd name="connsiteX10" fmla="*/ 1514901 w 2811438"/>
              <a:gd name="connsiteY10" fmla="*/ 300251 h 430948"/>
              <a:gd name="connsiteX11" fmla="*/ 1542197 w 2811438"/>
              <a:gd name="connsiteY11" fmla="*/ 341194 h 430948"/>
              <a:gd name="connsiteX12" fmla="*/ 1624083 w 2811438"/>
              <a:gd name="connsiteY12" fmla="*/ 368490 h 430948"/>
              <a:gd name="connsiteX13" fmla="*/ 1924334 w 2811438"/>
              <a:gd name="connsiteY13" fmla="*/ 300251 h 430948"/>
              <a:gd name="connsiteX14" fmla="*/ 1951629 w 2811438"/>
              <a:gd name="connsiteY14" fmla="*/ 259308 h 430948"/>
              <a:gd name="connsiteX15" fmla="*/ 1937982 w 2811438"/>
              <a:gd name="connsiteY15" fmla="*/ 204717 h 430948"/>
              <a:gd name="connsiteX16" fmla="*/ 1856095 w 2811438"/>
              <a:gd name="connsiteY16" fmla="*/ 259308 h 430948"/>
              <a:gd name="connsiteX17" fmla="*/ 1869743 w 2811438"/>
              <a:gd name="connsiteY17" fmla="*/ 409433 h 430948"/>
              <a:gd name="connsiteX18" fmla="*/ 2033516 w 2811438"/>
              <a:gd name="connsiteY18" fmla="*/ 423081 h 430948"/>
              <a:gd name="connsiteX19" fmla="*/ 2333767 w 2811438"/>
              <a:gd name="connsiteY19" fmla="*/ 395785 h 430948"/>
              <a:gd name="connsiteX20" fmla="*/ 2374710 w 2811438"/>
              <a:gd name="connsiteY20" fmla="*/ 368490 h 430948"/>
              <a:gd name="connsiteX21" fmla="*/ 2470244 w 2811438"/>
              <a:gd name="connsiteY21" fmla="*/ 341194 h 430948"/>
              <a:gd name="connsiteX22" fmla="*/ 2538483 w 2811438"/>
              <a:gd name="connsiteY22" fmla="*/ 313899 h 430948"/>
              <a:gd name="connsiteX23" fmla="*/ 2634017 w 2811438"/>
              <a:gd name="connsiteY23" fmla="*/ 341194 h 430948"/>
              <a:gd name="connsiteX24" fmla="*/ 2688608 w 2811438"/>
              <a:gd name="connsiteY24" fmla="*/ 382138 h 430948"/>
              <a:gd name="connsiteX25" fmla="*/ 2811438 w 2811438"/>
              <a:gd name="connsiteY25" fmla="*/ 395785 h 43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811438" h="430948">
                <a:moveTo>
                  <a:pt x="0" y="0"/>
                </a:moveTo>
                <a:cubicBezTo>
                  <a:pt x="81579" y="32633"/>
                  <a:pt x="102300" y="34062"/>
                  <a:pt x="177420" y="109182"/>
                </a:cubicBezTo>
                <a:cubicBezTo>
                  <a:pt x="191068" y="122830"/>
                  <a:pt x="201997" y="139896"/>
                  <a:pt x="218364" y="150126"/>
                </a:cubicBezTo>
                <a:cubicBezTo>
                  <a:pt x="239139" y="163110"/>
                  <a:pt x="263664" y="168819"/>
                  <a:pt x="286603" y="177421"/>
                </a:cubicBezTo>
                <a:cubicBezTo>
                  <a:pt x="358147" y="204250"/>
                  <a:pt x="353822" y="193697"/>
                  <a:pt x="464023" y="204717"/>
                </a:cubicBezTo>
                <a:cubicBezTo>
                  <a:pt x="623247" y="200168"/>
                  <a:pt x="782595" y="198830"/>
                  <a:pt x="941695" y="191069"/>
                </a:cubicBezTo>
                <a:cubicBezTo>
                  <a:pt x="969334" y="189721"/>
                  <a:pt x="996099" y="180654"/>
                  <a:pt x="1023582" y="177421"/>
                </a:cubicBezTo>
                <a:cubicBezTo>
                  <a:pt x="1073486" y="171550"/>
                  <a:pt x="1123665" y="168322"/>
                  <a:pt x="1173707" y="163773"/>
                </a:cubicBezTo>
                <a:cubicBezTo>
                  <a:pt x="1228298" y="168322"/>
                  <a:pt x="1284004" y="165538"/>
                  <a:pt x="1337480" y="177421"/>
                </a:cubicBezTo>
                <a:cubicBezTo>
                  <a:pt x="1367271" y="184041"/>
                  <a:pt x="1393199" y="202663"/>
                  <a:pt x="1419367" y="218364"/>
                </a:cubicBezTo>
                <a:cubicBezTo>
                  <a:pt x="1449487" y="236436"/>
                  <a:pt x="1491739" y="272457"/>
                  <a:pt x="1514901" y="300251"/>
                </a:cubicBezTo>
                <a:cubicBezTo>
                  <a:pt x="1525402" y="312852"/>
                  <a:pt x="1528288" y="332501"/>
                  <a:pt x="1542197" y="341194"/>
                </a:cubicBezTo>
                <a:cubicBezTo>
                  <a:pt x="1566595" y="356443"/>
                  <a:pt x="1596788" y="359391"/>
                  <a:pt x="1624083" y="368490"/>
                </a:cubicBezTo>
                <a:cubicBezTo>
                  <a:pt x="1769586" y="352323"/>
                  <a:pt x="1837723" y="386862"/>
                  <a:pt x="1924334" y="300251"/>
                </a:cubicBezTo>
                <a:cubicBezTo>
                  <a:pt x="1935932" y="288653"/>
                  <a:pt x="1942531" y="272956"/>
                  <a:pt x="1951629" y="259308"/>
                </a:cubicBezTo>
                <a:cubicBezTo>
                  <a:pt x="1947080" y="241111"/>
                  <a:pt x="1954066" y="214368"/>
                  <a:pt x="1937982" y="204717"/>
                </a:cubicBezTo>
                <a:cubicBezTo>
                  <a:pt x="1896015" y="179536"/>
                  <a:pt x="1868840" y="240191"/>
                  <a:pt x="1856095" y="259308"/>
                </a:cubicBezTo>
                <a:cubicBezTo>
                  <a:pt x="1860644" y="309350"/>
                  <a:pt x="1832821" y="375351"/>
                  <a:pt x="1869743" y="409433"/>
                </a:cubicBezTo>
                <a:cubicBezTo>
                  <a:pt x="1909996" y="446589"/>
                  <a:pt x="1978759" y="424692"/>
                  <a:pt x="2033516" y="423081"/>
                </a:cubicBezTo>
                <a:cubicBezTo>
                  <a:pt x="2133969" y="420126"/>
                  <a:pt x="2233683" y="404884"/>
                  <a:pt x="2333767" y="395785"/>
                </a:cubicBezTo>
                <a:cubicBezTo>
                  <a:pt x="2347415" y="386687"/>
                  <a:pt x="2360039" y="375825"/>
                  <a:pt x="2374710" y="368490"/>
                </a:cubicBezTo>
                <a:cubicBezTo>
                  <a:pt x="2400998" y="355346"/>
                  <a:pt x="2444006" y="349940"/>
                  <a:pt x="2470244" y="341194"/>
                </a:cubicBezTo>
                <a:cubicBezTo>
                  <a:pt x="2493485" y="333447"/>
                  <a:pt x="2515737" y="322997"/>
                  <a:pt x="2538483" y="313899"/>
                </a:cubicBezTo>
                <a:cubicBezTo>
                  <a:pt x="2570328" y="322997"/>
                  <a:pt x="2603867" y="327489"/>
                  <a:pt x="2634017" y="341194"/>
                </a:cubicBezTo>
                <a:cubicBezTo>
                  <a:pt x="2654725" y="350607"/>
                  <a:pt x="2667822" y="372900"/>
                  <a:pt x="2688608" y="382138"/>
                </a:cubicBezTo>
                <a:cubicBezTo>
                  <a:pt x="2727343" y="399354"/>
                  <a:pt x="2770793" y="395785"/>
                  <a:pt x="2811438" y="39578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9" name="Forme libre : forme 1028">
            <a:extLst>
              <a:ext uri="{FF2B5EF4-FFF2-40B4-BE49-F238E27FC236}">
                <a16:creationId xmlns:a16="http://schemas.microsoft.com/office/drawing/2014/main" id="{92BA2783-5AEB-4931-A4D4-C77B1598192D}"/>
              </a:ext>
            </a:extLst>
          </p:cNvPr>
          <p:cNvSpPr/>
          <p:nvPr/>
        </p:nvSpPr>
        <p:spPr>
          <a:xfrm rot="519872">
            <a:off x="249276" y="6766464"/>
            <a:ext cx="361950" cy="1228738"/>
          </a:xfrm>
          <a:custGeom>
            <a:avLst/>
            <a:gdLst>
              <a:gd name="connsiteX0" fmla="*/ 28575 w 361950"/>
              <a:gd name="connsiteY0" fmla="*/ 0 h 1228738"/>
              <a:gd name="connsiteX1" fmla="*/ 0 w 361950"/>
              <a:gd name="connsiteY1" fmla="*/ 57150 h 1228738"/>
              <a:gd name="connsiteX2" fmla="*/ 28575 w 361950"/>
              <a:gd name="connsiteY2" fmla="*/ 266700 h 1228738"/>
              <a:gd name="connsiteX3" fmla="*/ 66675 w 361950"/>
              <a:gd name="connsiteY3" fmla="*/ 323850 h 1228738"/>
              <a:gd name="connsiteX4" fmla="*/ 200025 w 361950"/>
              <a:gd name="connsiteY4" fmla="*/ 457200 h 1228738"/>
              <a:gd name="connsiteX5" fmla="*/ 247650 w 361950"/>
              <a:gd name="connsiteY5" fmla="*/ 466725 h 1228738"/>
              <a:gd name="connsiteX6" fmla="*/ 323850 w 361950"/>
              <a:gd name="connsiteY6" fmla="*/ 428625 h 1228738"/>
              <a:gd name="connsiteX7" fmla="*/ 304800 w 361950"/>
              <a:gd name="connsiteY7" fmla="*/ 381000 h 1228738"/>
              <a:gd name="connsiteX8" fmla="*/ 76200 w 361950"/>
              <a:gd name="connsiteY8" fmla="*/ 419100 h 1228738"/>
              <a:gd name="connsiteX9" fmla="*/ 38100 w 361950"/>
              <a:gd name="connsiteY9" fmla="*/ 447675 h 1228738"/>
              <a:gd name="connsiteX10" fmla="*/ 19050 w 361950"/>
              <a:gd name="connsiteY10" fmla="*/ 495300 h 1228738"/>
              <a:gd name="connsiteX11" fmla="*/ 38100 w 361950"/>
              <a:gd name="connsiteY11" fmla="*/ 923925 h 1228738"/>
              <a:gd name="connsiteX12" fmla="*/ 57150 w 361950"/>
              <a:gd name="connsiteY12" fmla="*/ 1000125 h 1228738"/>
              <a:gd name="connsiteX13" fmla="*/ 200025 w 361950"/>
              <a:gd name="connsiteY13" fmla="*/ 1181100 h 1228738"/>
              <a:gd name="connsiteX14" fmla="*/ 228600 w 361950"/>
              <a:gd name="connsiteY14" fmla="*/ 1200150 h 1228738"/>
              <a:gd name="connsiteX15" fmla="*/ 314325 w 361950"/>
              <a:gd name="connsiteY15" fmla="*/ 1219200 h 1228738"/>
              <a:gd name="connsiteX16" fmla="*/ 361950 w 361950"/>
              <a:gd name="connsiteY16" fmla="*/ 1228725 h 122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61950" h="1228738">
                <a:moveTo>
                  <a:pt x="28575" y="0"/>
                </a:moveTo>
                <a:cubicBezTo>
                  <a:pt x="19050" y="19050"/>
                  <a:pt x="0" y="35851"/>
                  <a:pt x="0" y="57150"/>
                </a:cubicBezTo>
                <a:cubicBezTo>
                  <a:pt x="0" y="127646"/>
                  <a:pt x="11477" y="198308"/>
                  <a:pt x="28575" y="266700"/>
                </a:cubicBezTo>
                <a:cubicBezTo>
                  <a:pt x="34128" y="288912"/>
                  <a:pt x="53136" y="305387"/>
                  <a:pt x="66675" y="323850"/>
                </a:cubicBezTo>
                <a:cubicBezTo>
                  <a:pt x="110975" y="384259"/>
                  <a:pt x="133425" y="423900"/>
                  <a:pt x="200025" y="457200"/>
                </a:cubicBezTo>
                <a:cubicBezTo>
                  <a:pt x="214505" y="464440"/>
                  <a:pt x="231775" y="463550"/>
                  <a:pt x="247650" y="466725"/>
                </a:cubicBezTo>
                <a:cubicBezTo>
                  <a:pt x="273050" y="454025"/>
                  <a:pt x="308098" y="452254"/>
                  <a:pt x="323850" y="428625"/>
                </a:cubicBezTo>
                <a:cubicBezTo>
                  <a:pt x="333334" y="414399"/>
                  <a:pt x="321885" y="381657"/>
                  <a:pt x="304800" y="381000"/>
                </a:cubicBezTo>
                <a:cubicBezTo>
                  <a:pt x="227606" y="378031"/>
                  <a:pt x="152400" y="406400"/>
                  <a:pt x="76200" y="419100"/>
                </a:cubicBezTo>
                <a:cubicBezTo>
                  <a:pt x="63500" y="428625"/>
                  <a:pt x="47625" y="434975"/>
                  <a:pt x="38100" y="447675"/>
                </a:cubicBezTo>
                <a:cubicBezTo>
                  <a:pt x="27841" y="461353"/>
                  <a:pt x="19050" y="478202"/>
                  <a:pt x="19050" y="495300"/>
                </a:cubicBezTo>
                <a:cubicBezTo>
                  <a:pt x="19050" y="638316"/>
                  <a:pt x="27337" y="781315"/>
                  <a:pt x="38100" y="923925"/>
                </a:cubicBezTo>
                <a:cubicBezTo>
                  <a:pt x="40070" y="950032"/>
                  <a:pt x="44680" y="977104"/>
                  <a:pt x="57150" y="1000125"/>
                </a:cubicBezTo>
                <a:cubicBezTo>
                  <a:pt x="120845" y="1117716"/>
                  <a:pt x="125502" y="1127869"/>
                  <a:pt x="200025" y="1181100"/>
                </a:cubicBezTo>
                <a:cubicBezTo>
                  <a:pt x="209340" y="1187754"/>
                  <a:pt x="218361" y="1195030"/>
                  <a:pt x="228600" y="1200150"/>
                </a:cubicBezTo>
                <a:cubicBezTo>
                  <a:pt x="253316" y="1212508"/>
                  <a:pt x="289936" y="1214322"/>
                  <a:pt x="314325" y="1219200"/>
                </a:cubicBezTo>
                <a:cubicBezTo>
                  <a:pt x="365800" y="1229495"/>
                  <a:pt x="336837" y="1228725"/>
                  <a:pt x="361950" y="1228725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1" name="Forme libre : forme 1030">
            <a:extLst>
              <a:ext uri="{FF2B5EF4-FFF2-40B4-BE49-F238E27FC236}">
                <a16:creationId xmlns:a16="http://schemas.microsoft.com/office/drawing/2014/main" id="{85DD8861-97A5-40D4-8144-6491EA2E27EE}"/>
              </a:ext>
            </a:extLst>
          </p:cNvPr>
          <p:cNvSpPr/>
          <p:nvPr/>
        </p:nvSpPr>
        <p:spPr>
          <a:xfrm rot="21007950">
            <a:off x="3417606" y="7636841"/>
            <a:ext cx="525511" cy="322453"/>
          </a:xfrm>
          <a:custGeom>
            <a:avLst/>
            <a:gdLst>
              <a:gd name="connsiteX0" fmla="*/ 0 w 704850"/>
              <a:gd name="connsiteY0" fmla="*/ 390525 h 390525"/>
              <a:gd name="connsiteX1" fmla="*/ 38100 w 704850"/>
              <a:gd name="connsiteY1" fmla="*/ 342900 h 390525"/>
              <a:gd name="connsiteX2" fmla="*/ 47625 w 704850"/>
              <a:gd name="connsiteY2" fmla="*/ 304800 h 390525"/>
              <a:gd name="connsiteX3" fmla="*/ 66675 w 704850"/>
              <a:gd name="connsiteY3" fmla="*/ 114300 h 390525"/>
              <a:gd name="connsiteX4" fmla="*/ 133350 w 704850"/>
              <a:gd name="connsiteY4" fmla="*/ 47625 h 390525"/>
              <a:gd name="connsiteX5" fmla="*/ 266700 w 704850"/>
              <a:gd name="connsiteY5" fmla="*/ 0 h 390525"/>
              <a:gd name="connsiteX6" fmla="*/ 466725 w 704850"/>
              <a:gd name="connsiteY6" fmla="*/ 9525 h 390525"/>
              <a:gd name="connsiteX7" fmla="*/ 533400 w 704850"/>
              <a:gd name="connsiteY7" fmla="*/ 38100 h 390525"/>
              <a:gd name="connsiteX8" fmla="*/ 590550 w 704850"/>
              <a:gd name="connsiteY8" fmla="*/ 47625 h 390525"/>
              <a:gd name="connsiteX9" fmla="*/ 704850 w 704850"/>
              <a:gd name="connsiteY9" fmla="*/ 57150 h 39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4850" h="390525">
                <a:moveTo>
                  <a:pt x="0" y="390525"/>
                </a:moveTo>
                <a:cubicBezTo>
                  <a:pt x="12700" y="374650"/>
                  <a:pt x="28227" y="360672"/>
                  <a:pt x="38100" y="342900"/>
                </a:cubicBezTo>
                <a:cubicBezTo>
                  <a:pt x="44457" y="331457"/>
                  <a:pt x="46001" y="317790"/>
                  <a:pt x="47625" y="304800"/>
                </a:cubicBezTo>
                <a:cubicBezTo>
                  <a:pt x="55540" y="241476"/>
                  <a:pt x="46494" y="174842"/>
                  <a:pt x="66675" y="114300"/>
                </a:cubicBezTo>
                <a:cubicBezTo>
                  <a:pt x="76614" y="84482"/>
                  <a:pt x="108635" y="67044"/>
                  <a:pt x="133350" y="47625"/>
                </a:cubicBezTo>
                <a:cubicBezTo>
                  <a:pt x="190795" y="2490"/>
                  <a:pt x="199876" y="9546"/>
                  <a:pt x="266700" y="0"/>
                </a:cubicBezTo>
                <a:cubicBezTo>
                  <a:pt x="333375" y="3175"/>
                  <a:pt x="400187" y="4202"/>
                  <a:pt x="466725" y="9525"/>
                </a:cubicBezTo>
                <a:cubicBezTo>
                  <a:pt x="542296" y="15571"/>
                  <a:pt x="470877" y="17259"/>
                  <a:pt x="533400" y="38100"/>
                </a:cubicBezTo>
                <a:cubicBezTo>
                  <a:pt x="551722" y="44207"/>
                  <a:pt x="571549" y="44170"/>
                  <a:pt x="590550" y="47625"/>
                </a:cubicBezTo>
                <a:cubicBezTo>
                  <a:pt x="666910" y="61509"/>
                  <a:pt x="612456" y="57150"/>
                  <a:pt x="704850" y="5715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20E23B3-68D8-4C3E-B017-3A17ADFA36AB}"/>
              </a:ext>
            </a:extLst>
          </p:cNvPr>
          <p:cNvSpPr txBox="1"/>
          <p:nvPr/>
        </p:nvSpPr>
        <p:spPr>
          <a:xfrm>
            <a:off x="1111234" y="8293878"/>
            <a:ext cx="22399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In case of approbation, </a:t>
            </a:r>
            <a:r>
              <a:rPr lang="fr-FR" sz="1200" dirty="0" err="1">
                <a:latin typeface="Bahnschrift Light SemiCondensed" panose="020B0502040204020203" pitchFamily="34" charset="0"/>
              </a:rPr>
              <a:t>it</a:t>
            </a:r>
            <a:r>
              <a:rPr lang="fr-FR" sz="1200" dirty="0">
                <a:latin typeface="Bahnschrift Light SemiCondensed" panose="020B0502040204020203" pitchFamily="34" charset="0"/>
              </a:rPr>
              <a:t> informs me of the procedure to follow to finalize my registration. </a:t>
            </a:r>
          </a:p>
          <a:p>
            <a: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</a:pPr>
            <a:r>
              <a:rPr lang="fr-FR" sz="1200" dirty="0">
                <a:latin typeface="Bahnschrift Light SemiCondensed" panose="020B0502040204020203" pitchFamily="34" charset="0"/>
              </a:rPr>
              <a:t>In case of refusal, a reason for refusal is specified to me.</a:t>
            </a:r>
          </a:p>
        </p:txBody>
      </p:sp>
      <p:pic>
        <p:nvPicPr>
          <p:cNvPr id="1054" name="Picture 12" descr="facture ">
            <a:extLst>
              <a:ext uri="{FF2B5EF4-FFF2-40B4-BE49-F238E27FC236}">
                <a16:creationId xmlns:a16="http://schemas.microsoft.com/office/drawing/2014/main" id="{64986BEC-FD7E-4EE5-91C5-EDEF554CB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787" y="7906057"/>
            <a:ext cx="572995" cy="57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ZoneTexte 51">
            <a:extLst>
              <a:ext uri="{FF2B5EF4-FFF2-40B4-BE49-F238E27FC236}">
                <a16:creationId xmlns:a16="http://schemas.microsoft.com/office/drawing/2014/main" id="{85FA799E-1D30-461A-96F4-DE8AEDC514C9}"/>
              </a:ext>
            </a:extLst>
          </p:cNvPr>
          <p:cNvSpPr txBox="1"/>
          <p:nvPr/>
        </p:nvSpPr>
        <p:spPr>
          <a:xfrm>
            <a:off x="4333868" y="5418625"/>
            <a:ext cx="24695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85725" indent="-85725">
              <a:buFont typeface="Arial" panose="020B0604020202020204" pitchFamily="34" charset="0"/>
              <a:buChar char="•"/>
              <a:tabLst>
                <a:tab pos="85725" algn="l"/>
              </a:tabLst>
              <a:defRPr sz="1200">
                <a:latin typeface="Bahnschrift Light SemiCondensed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fr-FR" dirty="0"/>
              <a:t>To complete my application I must attach </a:t>
            </a:r>
            <a:r>
              <a:rPr lang="fr-FR" b="1" dirty="0"/>
              <a:t>the report of Individual Monitoring Committee</a:t>
            </a:r>
            <a:r>
              <a:rPr lang="fr-FR" dirty="0"/>
              <a:t>, </a:t>
            </a:r>
            <a:r>
              <a:rPr lang="fr-FR" dirty="0" err="1"/>
              <a:t>approved</a:t>
            </a:r>
            <a:r>
              <a:rPr lang="fr-FR" dirty="0"/>
              <a:t> by the doctoral school (with an opinion on my re-registration).</a:t>
            </a:r>
          </a:p>
        </p:txBody>
      </p:sp>
      <p:sp>
        <p:nvSpPr>
          <p:cNvPr id="40" name="Forme libre : forme 39">
            <a:extLst>
              <a:ext uri="{FF2B5EF4-FFF2-40B4-BE49-F238E27FC236}">
                <a16:creationId xmlns:a16="http://schemas.microsoft.com/office/drawing/2014/main" id="{1C5245DC-1617-4029-A59E-7109E518D34F}"/>
              </a:ext>
            </a:extLst>
          </p:cNvPr>
          <p:cNvSpPr/>
          <p:nvPr/>
        </p:nvSpPr>
        <p:spPr>
          <a:xfrm>
            <a:off x="2833496" y="5542844"/>
            <a:ext cx="959571" cy="598312"/>
          </a:xfrm>
          <a:custGeom>
            <a:avLst/>
            <a:gdLst>
              <a:gd name="connsiteX0" fmla="*/ 959571 w 959571"/>
              <a:gd name="connsiteY0" fmla="*/ 0 h 598312"/>
              <a:gd name="connsiteX1" fmla="*/ 925704 w 959571"/>
              <a:gd name="connsiteY1" fmla="*/ 56445 h 598312"/>
              <a:gd name="connsiteX2" fmla="*/ 880548 w 959571"/>
              <a:gd name="connsiteY2" fmla="*/ 158045 h 598312"/>
              <a:gd name="connsiteX3" fmla="*/ 711215 w 959571"/>
              <a:gd name="connsiteY3" fmla="*/ 237067 h 598312"/>
              <a:gd name="connsiteX4" fmla="*/ 451571 w 959571"/>
              <a:gd name="connsiteY4" fmla="*/ 169334 h 598312"/>
              <a:gd name="connsiteX5" fmla="*/ 428993 w 959571"/>
              <a:gd name="connsiteY5" fmla="*/ 135467 h 598312"/>
              <a:gd name="connsiteX6" fmla="*/ 474148 w 959571"/>
              <a:gd name="connsiteY6" fmla="*/ 11289 h 598312"/>
              <a:gd name="connsiteX7" fmla="*/ 530593 w 959571"/>
              <a:gd name="connsiteY7" fmla="*/ 56445 h 598312"/>
              <a:gd name="connsiteX8" fmla="*/ 541882 w 959571"/>
              <a:gd name="connsiteY8" fmla="*/ 90312 h 598312"/>
              <a:gd name="connsiteX9" fmla="*/ 553171 w 959571"/>
              <a:gd name="connsiteY9" fmla="*/ 158045 h 598312"/>
              <a:gd name="connsiteX10" fmla="*/ 541882 w 959571"/>
              <a:gd name="connsiteY10" fmla="*/ 191912 h 598312"/>
              <a:gd name="connsiteX11" fmla="*/ 508015 w 959571"/>
              <a:gd name="connsiteY11" fmla="*/ 225778 h 598312"/>
              <a:gd name="connsiteX12" fmla="*/ 428993 w 959571"/>
              <a:gd name="connsiteY12" fmla="*/ 282223 h 598312"/>
              <a:gd name="connsiteX13" fmla="*/ 282237 w 959571"/>
              <a:gd name="connsiteY13" fmla="*/ 327378 h 598312"/>
              <a:gd name="connsiteX14" fmla="*/ 203215 w 959571"/>
              <a:gd name="connsiteY14" fmla="*/ 338667 h 598312"/>
              <a:gd name="connsiteX15" fmla="*/ 67748 w 959571"/>
              <a:gd name="connsiteY15" fmla="*/ 428978 h 598312"/>
              <a:gd name="connsiteX16" fmla="*/ 11304 w 959571"/>
              <a:gd name="connsiteY16" fmla="*/ 541867 h 598312"/>
              <a:gd name="connsiteX17" fmla="*/ 15 w 959571"/>
              <a:gd name="connsiteY17" fmla="*/ 598312 h 598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59571" h="598312">
                <a:moveTo>
                  <a:pt x="959571" y="0"/>
                </a:moveTo>
                <a:cubicBezTo>
                  <a:pt x="948282" y="18815"/>
                  <a:pt x="935517" y="36820"/>
                  <a:pt x="925704" y="56445"/>
                </a:cubicBezTo>
                <a:cubicBezTo>
                  <a:pt x="909130" y="89593"/>
                  <a:pt x="904667" y="129906"/>
                  <a:pt x="880548" y="158045"/>
                </a:cubicBezTo>
                <a:cubicBezTo>
                  <a:pt x="836820" y="209061"/>
                  <a:pt x="770496" y="220129"/>
                  <a:pt x="711215" y="237067"/>
                </a:cubicBezTo>
                <a:cubicBezTo>
                  <a:pt x="526464" y="217619"/>
                  <a:pt x="532488" y="263737"/>
                  <a:pt x="451571" y="169334"/>
                </a:cubicBezTo>
                <a:cubicBezTo>
                  <a:pt x="442741" y="159033"/>
                  <a:pt x="436519" y="146756"/>
                  <a:pt x="428993" y="135467"/>
                </a:cubicBezTo>
                <a:cubicBezTo>
                  <a:pt x="444045" y="94074"/>
                  <a:pt x="439381" y="38330"/>
                  <a:pt x="474148" y="11289"/>
                </a:cubicBezTo>
                <a:cubicBezTo>
                  <a:pt x="493167" y="-3504"/>
                  <a:pt x="514912" y="38151"/>
                  <a:pt x="530593" y="56445"/>
                </a:cubicBezTo>
                <a:cubicBezTo>
                  <a:pt x="538337" y="65480"/>
                  <a:pt x="539301" y="78696"/>
                  <a:pt x="541882" y="90312"/>
                </a:cubicBezTo>
                <a:cubicBezTo>
                  <a:pt x="546847" y="112656"/>
                  <a:pt x="549408" y="135467"/>
                  <a:pt x="553171" y="158045"/>
                </a:cubicBezTo>
                <a:cubicBezTo>
                  <a:pt x="549408" y="169334"/>
                  <a:pt x="548483" y="182011"/>
                  <a:pt x="541882" y="191912"/>
                </a:cubicBezTo>
                <a:cubicBezTo>
                  <a:pt x="533026" y="205195"/>
                  <a:pt x="520481" y="215805"/>
                  <a:pt x="508015" y="225778"/>
                </a:cubicBezTo>
                <a:cubicBezTo>
                  <a:pt x="482738" y="246000"/>
                  <a:pt x="457494" y="266876"/>
                  <a:pt x="428993" y="282223"/>
                </a:cubicBezTo>
                <a:cubicBezTo>
                  <a:pt x="414084" y="290251"/>
                  <a:pt x="293420" y="324982"/>
                  <a:pt x="282237" y="327378"/>
                </a:cubicBezTo>
                <a:cubicBezTo>
                  <a:pt x="256220" y="332953"/>
                  <a:pt x="229556" y="334904"/>
                  <a:pt x="203215" y="338667"/>
                </a:cubicBezTo>
                <a:cubicBezTo>
                  <a:pt x="155146" y="362702"/>
                  <a:pt x="101374" y="383125"/>
                  <a:pt x="67748" y="428978"/>
                </a:cubicBezTo>
                <a:cubicBezTo>
                  <a:pt x="42869" y="462904"/>
                  <a:pt x="11304" y="541867"/>
                  <a:pt x="11304" y="541867"/>
                </a:cubicBezTo>
                <a:cubicBezTo>
                  <a:pt x="-898" y="590674"/>
                  <a:pt x="15" y="571508"/>
                  <a:pt x="15" y="598312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Forme libre : forme 47">
            <a:extLst>
              <a:ext uri="{FF2B5EF4-FFF2-40B4-BE49-F238E27FC236}">
                <a16:creationId xmlns:a16="http://schemas.microsoft.com/office/drawing/2014/main" id="{61C4B0E1-6364-4997-8225-A80151E95C69}"/>
              </a:ext>
            </a:extLst>
          </p:cNvPr>
          <p:cNvSpPr/>
          <p:nvPr/>
        </p:nvSpPr>
        <p:spPr>
          <a:xfrm>
            <a:off x="2654710" y="3924314"/>
            <a:ext cx="1513444" cy="360092"/>
          </a:xfrm>
          <a:custGeom>
            <a:avLst/>
            <a:gdLst>
              <a:gd name="connsiteX0" fmla="*/ 1460090 w 1513444"/>
              <a:gd name="connsiteY0" fmla="*/ 0 h 722671"/>
              <a:gd name="connsiteX1" fmla="*/ 1489587 w 1513444"/>
              <a:gd name="connsiteY1" fmla="*/ 36871 h 722671"/>
              <a:gd name="connsiteX2" fmla="*/ 1504335 w 1513444"/>
              <a:gd name="connsiteY2" fmla="*/ 58994 h 722671"/>
              <a:gd name="connsiteX3" fmla="*/ 1511709 w 1513444"/>
              <a:gd name="connsiteY3" fmla="*/ 110613 h 722671"/>
              <a:gd name="connsiteX4" fmla="*/ 1504335 w 1513444"/>
              <a:gd name="connsiteY4" fmla="*/ 353962 h 722671"/>
              <a:gd name="connsiteX5" fmla="*/ 1445342 w 1513444"/>
              <a:gd name="connsiteY5" fmla="*/ 427704 h 722671"/>
              <a:gd name="connsiteX6" fmla="*/ 1386348 w 1513444"/>
              <a:gd name="connsiteY6" fmla="*/ 486697 h 722671"/>
              <a:gd name="connsiteX7" fmla="*/ 1179871 w 1513444"/>
              <a:gd name="connsiteY7" fmla="*/ 589936 h 722671"/>
              <a:gd name="connsiteX8" fmla="*/ 833284 w 1513444"/>
              <a:gd name="connsiteY8" fmla="*/ 671052 h 722671"/>
              <a:gd name="connsiteX9" fmla="*/ 405580 w 1513444"/>
              <a:gd name="connsiteY9" fmla="*/ 693175 h 722671"/>
              <a:gd name="connsiteX10" fmla="*/ 88490 w 1513444"/>
              <a:gd name="connsiteY10" fmla="*/ 700549 h 722671"/>
              <a:gd name="connsiteX11" fmla="*/ 7374 w 1513444"/>
              <a:gd name="connsiteY11" fmla="*/ 715297 h 722671"/>
              <a:gd name="connsiteX12" fmla="*/ 0 w 1513444"/>
              <a:gd name="connsiteY12" fmla="*/ 722671 h 722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3444" h="722671">
                <a:moveTo>
                  <a:pt x="1460090" y="0"/>
                </a:moveTo>
                <a:cubicBezTo>
                  <a:pt x="1469922" y="12290"/>
                  <a:pt x="1480143" y="24279"/>
                  <a:pt x="1489587" y="36871"/>
                </a:cubicBezTo>
                <a:cubicBezTo>
                  <a:pt x="1494905" y="43961"/>
                  <a:pt x="1501788" y="50505"/>
                  <a:pt x="1504335" y="58994"/>
                </a:cubicBezTo>
                <a:cubicBezTo>
                  <a:pt x="1509329" y="75642"/>
                  <a:pt x="1509251" y="93407"/>
                  <a:pt x="1511709" y="110613"/>
                </a:cubicBezTo>
                <a:cubicBezTo>
                  <a:pt x="1509251" y="191729"/>
                  <a:pt x="1520960" y="274530"/>
                  <a:pt x="1504335" y="353962"/>
                </a:cubicBezTo>
                <a:cubicBezTo>
                  <a:pt x="1497886" y="384773"/>
                  <a:pt x="1466255" y="404177"/>
                  <a:pt x="1445342" y="427704"/>
                </a:cubicBezTo>
                <a:cubicBezTo>
                  <a:pt x="1426866" y="448489"/>
                  <a:pt x="1408175" y="469465"/>
                  <a:pt x="1386348" y="486697"/>
                </a:cubicBezTo>
                <a:cubicBezTo>
                  <a:pt x="1324942" y="535175"/>
                  <a:pt x="1253317" y="564755"/>
                  <a:pt x="1179871" y="589936"/>
                </a:cubicBezTo>
                <a:cubicBezTo>
                  <a:pt x="1094069" y="619354"/>
                  <a:pt x="906521" y="660202"/>
                  <a:pt x="833284" y="671052"/>
                </a:cubicBezTo>
                <a:cubicBezTo>
                  <a:pt x="723995" y="687243"/>
                  <a:pt x="505241" y="690552"/>
                  <a:pt x="405580" y="693175"/>
                </a:cubicBezTo>
                <a:lnTo>
                  <a:pt x="88490" y="700549"/>
                </a:lnTo>
                <a:cubicBezTo>
                  <a:pt x="73216" y="702731"/>
                  <a:pt x="26690" y="707571"/>
                  <a:pt x="7374" y="715297"/>
                </a:cubicBezTo>
                <a:cubicBezTo>
                  <a:pt x="4146" y="716588"/>
                  <a:pt x="2458" y="720213"/>
                  <a:pt x="0" y="722671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Forme libre : forme 48">
            <a:extLst>
              <a:ext uri="{FF2B5EF4-FFF2-40B4-BE49-F238E27FC236}">
                <a16:creationId xmlns:a16="http://schemas.microsoft.com/office/drawing/2014/main" id="{818DE70C-5985-47C7-A278-A01443CFC512}"/>
              </a:ext>
            </a:extLst>
          </p:cNvPr>
          <p:cNvSpPr/>
          <p:nvPr/>
        </p:nvSpPr>
        <p:spPr>
          <a:xfrm>
            <a:off x="1946787" y="4800600"/>
            <a:ext cx="1585452" cy="353961"/>
          </a:xfrm>
          <a:custGeom>
            <a:avLst/>
            <a:gdLst>
              <a:gd name="connsiteX0" fmla="*/ 1585452 w 1585452"/>
              <a:gd name="connsiteY0" fmla="*/ 353961 h 353961"/>
              <a:gd name="connsiteX1" fmla="*/ 1548581 w 1585452"/>
              <a:gd name="connsiteY1" fmla="*/ 324465 h 353961"/>
              <a:gd name="connsiteX2" fmla="*/ 1401097 w 1585452"/>
              <a:gd name="connsiteY2" fmla="*/ 265471 h 353961"/>
              <a:gd name="connsiteX3" fmla="*/ 1342103 w 1585452"/>
              <a:gd name="connsiteY3" fmla="*/ 258097 h 353961"/>
              <a:gd name="connsiteX4" fmla="*/ 1039761 w 1585452"/>
              <a:gd name="connsiteY4" fmla="*/ 235974 h 353961"/>
              <a:gd name="connsiteX5" fmla="*/ 966019 w 1585452"/>
              <a:gd name="connsiteY5" fmla="*/ 228600 h 353961"/>
              <a:gd name="connsiteX6" fmla="*/ 626807 w 1585452"/>
              <a:gd name="connsiteY6" fmla="*/ 213852 h 353961"/>
              <a:gd name="connsiteX7" fmla="*/ 538316 w 1585452"/>
              <a:gd name="connsiteY7" fmla="*/ 206477 h 353961"/>
              <a:gd name="connsiteX8" fmla="*/ 435078 w 1585452"/>
              <a:gd name="connsiteY8" fmla="*/ 199103 h 353961"/>
              <a:gd name="connsiteX9" fmla="*/ 317090 w 1585452"/>
              <a:gd name="connsiteY9" fmla="*/ 176981 h 353961"/>
              <a:gd name="connsiteX10" fmla="*/ 140110 w 1585452"/>
              <a:gd name="connsiteY10" fmla="*/ 140110 h 353961"/>
              <a:gd name="connsiteX11" fmla="*/ 88490 w 1585452"/>
              <a:gd name="connsiteY11" fmla="*/ 117987 h 353961"/>
              <a:gd name="connsiteX12" fmla="*/ 29497 w 1585452"/>
              <a:gd name="connsiteY12" fmla="*/ 51619 h 353961"/>
              <a:gd name="connsiteX13" fmla="*/ 14748 w 1585452"/>
              <a:gd name="connsiteY13" fmla="*/ 29497 h 353961"/>
              <a:gd name="connsiteX14" fmla="*/ 0 w 1585452"/>
              <a:gd name="connsiteY14" fmla="*/ 0 h 353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85452" h="353961">
                <a:moveTo>
                  <a:pt x="1585452" y="353961"/>
                </a:moveTo>
                <a:cubicBezTo>
                  <a:pt x="1573162" y="344129"/>
                  <a:pt x="1561985" y="332714"/>
                  <a:pt x="1548581" y="324465"/>
                </a:cubicBezTo>
                <a:cubicBezTo>
                  <a:pt x="1506823" y="298768"/>
                  <a:pt x="1446740" y="276882"/>
                  <a:pt x="1401097" y="265471"/>
                </a:cubicBezTo>
                <a:cubicBezTo>
                  <a:pt x="1381871" y="260665"/>
                  <a:pt x="1361855" y="259709"/>
                  <a:pt x="1342103" y="258097"/>
                </a:cubicBezTo>
                <a:lnTo>
                  <a:pt x="1039761" y="235974"/>
                </a:lnTo>
                <a:cubicBezTo>
                  <a:pt x="1015133" y="234042"/>
                  <a:pt x="990687" y="229921"/>
                  <a:pt x="966019" y="228600"/>
                </a:cubicBezTo>
                <a:cubicBezTo>
                  <a:pt x="853004" y="222546"/>
                  <a:pt x="739833" y="219698"/>
                  <a:pt x="626807" y="213852"/>
                </a:cubicBezTo>
                <a:cubicBezTo>
                  <a:pt x="597247" y="212323"/>
                  <a:pt x="567828" y="208747"/>
                  <a:pt x="538316" y="206477"/>
                </a:cubicBezTo>
                <a:lnTo>
                  <a:pt x="435078" y="199103"/>
                </a:lnTo>
                <a:cubicBezTo>
                  <a:pt x="395749" y="191729"/>
                  <a:pt x="356122" y="185795"/>
                  <a:pt x="317090" y="176981"/>
                </a:cubicBezTo>
                <a:cubicBezTo>
                  <a:pt x="137897" y="136518"/>
                  <a:pt x="271862" y="154749"/>
                  <a:pt x="140110" y="140110"/>
                </a:cubicBezTo>
                <a:cubicBezTo>
                  <a:pt x="122903" y="132736"/>
                  <a:pt x="104066" y="128371"/>
                  <a:pt x="88490" y="117987"/>
                </a:cubicBezTo>
                <a:cubicBezTo>
                  <a:pt x="67820" y="104207"/>
                  <a:pt x="44447" y="72548"/>
                  <a:pt x="29497" y="51619"/>
                </a:cubicBezTo>
                <a:cubicBezTo>
                  <a:pt x="24346" y="44407"/>
                  <a:pt x="19145" y="37192"/>
                  <a:pt x="14748" y="29497"/>
                </a:cubicBezTo>
                <a:cubicBezTo>
                  <a:pt x="9294" y="19953"/>
                  <a:pt x="0" y="0"/>
                  <a:pt x="0" y="0"/>
                </a:cubicBezTo>
              </a:path>
            </a:pathLst>
          </a:custGeom>
          <a:noFill/>
          <a:ln>
            <a:solidFill>
              <a:schemeClr val="accent4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8" name="Image 67">
            <a:extLst>
              <a:ext uri="{FF2B5EF4-FFF2-40B4-BE49-F238E27FC236}">
                <a16:creationId xmlns:a16="http://schemas.microsoft.com/office/drawing/2014/main" id="{A6669423-2991-467B-BA7B-E9FD389F7B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16518" y="5729398"/>
            <a:ext cx="551349" cy="59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528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8D2A3227FD914CAD8B753A54022AD7" ma:contentTypeVersion="11" ma:contentTypeDescription="Crée un document." ma:contentTypeScope="" ma:versionID="6783e8e6c47b3e8b270a21165a480ece">
  <xsd:schema xmlns:xsd="http://www.w3.org/2001/XMLSchema" xmlns:xs="http://www.w3.org/2001/XMLSchema" xmlns:p="http://schemas.microsoft.com/office/2006/metadata/properties" xmlns:ns2="98f26d2f-a1ed-4822-9107-19a8aca5b6c0" xmlns:ns3="732070cb-6fdb-4c47-aca2-c0d8877b2ba0" targetNamespace="http://schemas.microsoft.com/office/2006/metadata/properties" ma:root="true" ma:fieldsID="3c513bf0f7e32fbb9d9b6b46d7420fcd" ns2:_="" ns3:_="">
    <xsd:import namespace="98f26d2f-a1ed-4822-9107-19a8aca5b6c0"/>
    <xsd:import namespace="732070cb-6fdb-4c47-aca2-c0d8877b2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26d2f-a1ed-4822-9107-19a8aca5b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1e53345a-0816-489b-9a5d-f039fa85a9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2070cb-6fdb-4c47-aca2-c0d8877b2ba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9f4e445-b13f-4a5a-9d93-762cdb646220}" ma:internalName="TaxCatchAll" ma:showField="CatchAllData" ma:web="732070cb-6fdb-4c47-aca2-c0d8877b2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f26d2f-a1ed-4822-9107-19a8aca5b6c0">
      <Terms xmlns="http://schemas.microsoft.com/office/infopath/2007/PartnerControls"/>
    </lcf76f155ced4ddcb4097134ff3c332f>
    <TaxCatchAll xmlns="732070cb-6fdb-4c47-aca2-c0d8877b2ba0" xsi:nil="true"/>
  </documentManagement>
</p:properties>
</file>

<file path=customXml/itemProps1.xml><?xml version="1.0" encoding="utf-8"?>
<ds:datastoreItem xmlns:ds="http://schemas.openxmlformats.org/officeDocument/2006/customXml" ds:itemID="{3DD1B178-13B7-4A8D-BDF4-C4A783FF8A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f26d2f-a1ed-4822-9107-19a8aca5b6c0"/>
    <ds:schemaRef ds:uri="732070cb-6fdb-4c47-aca2-c0d8877b2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6D9F6B-08FF-4190-BC69-D46C2B4505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2E0401-69CA-46B7-BA15-A4DDD1EDFF3B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32070cb-6fdb-4c47-aca2-c0d8877b2ba0"/>
    <ds:schemaRef ds:uri="98f26d2f-a1ed-4822-9107-19a8aca5b6c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</TotalTime>
  <Words>1293</Words>
  <Application>Microsoft Office PowerPoint</Application>
  <PresentationFormat>Format A4 (210 x 297 mm)</PresentationFormat>
  <Paragraphs>146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Bahnschrift</vt:lpstr>
      <vt:lpstr>Bahnschrift Light SemiCondensed</vt:lpstr>
      <vt:lpstr>Bahnschrift SemiLight</vt:lpstr>
      <vt:lpstr>Calibri</vt:lpstr>
      <vt:lpstr>Calibri Light</vt:lpstr>
      <vt:lpstr>Fredoka One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Laurette DUBIN</dc:creator>
  <cp:lastModifiedBy>Michaud Isabelle</cp:lastModifiedBy>
  <cp:revision>71</cp:revision>
  <dcterms:created xsi:type="dcterms:W3CDTF">2024-04-18T12:37:54Z</dcterms:created>
  <dcterms:modified xsi:type="dcterms:W3CDTF">2024-06-25T15:40:53Z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0x010100428D2A3227FD914CAD8B753A54022AD7</vt:lpwstr>
  </property>
</Properties>
</file>